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62" r:id="rId2"/>
    <p:sldId id="274" r:id="rId3"/>
    <p:sldId id="273" r:id="rId4"/>
    <p:sldId id="260" r:id="rId5"/>
    <p:sldId id="263" r:id="rId6"/>
    <p:sldId id="265" r:id="rId7"/>
    <p:sldId id="266" r:id="rId8"/>
    <p:sldId id="269" r:id="rId9"/>
    <p:sldId id="270" r:id="rId10"/>
    <p:sldId id="271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0D300-4472-4806-8A72-D65F02B4586F}" type="datetimeFigureOut">
              <a:rPr lang="en-US" smtClean="0"/>
              <a:t>2/27/2020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81BF4-F897-46F6-AC9F-E99CA890F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0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Warmup </a:t>
            </a:r>
            <a:r>
              <a:rPr lang="en-US" dirty="0" smtClean="0"/>
              <a:t>2/27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752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(Still in Unit 6)</a:t>
            </a:r>
          </a:p>
          <a:p>
            <a:r>
              <a:rPr lang="en-US" sz="2800" dirty="0" smtClean="0"/>
              <a:t>How </a:t>
            </a:r>
            <a:r>
              <a:rPr lang="en-US" sz="2800" dirty="0" smtClean="0"/>
              <a:t>did the various governments of the French Revolution deal with the issue of slavery?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269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Haiti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63580"/>
            <a:ext cx="8946541" cy="4884820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French slave colony revolts in 1791</a:t>
            </a:r>
          </a:p>
          <a:p>
            <a:r>
              <a:rPr lang="en-US" sz="2800" dirty="0" smtClean="0"/>
              <a:t>Bloody war between slaves and slave owners</a:t>
            </a:r>
          </a:p>
          <a:p>
            <a:r>
              <a:rPr lang="en-US" sz="2800" dirty="0" smtClean="0"/>
              <a:t>Whites reject peace.</a:t>
            </a:r>
          </a:p>
          <a:p>
            <a:r>
              <a:rPr lang="en-US" sz="2800" dirty="0" smtClean="0"/>
              <a:t>Spain and Britain become involved in the war.</a:t>
            </a:r>
          </a:p>
          <a:p>
            <a:r>
              <a:rPr lang="en-US" sz="2800" dirty="0" smtClean="0"/>
              <a:t>Radical French government declares all slaves free.</a:t>
            </a:r>
          </a:p>
          <a:p>
            <a:r>
              <a:rPr lang="en-US" sz="2800" dirty="0" smtClean="0"/>
              <a:t>Haiti wins against both Spanish and British armies</a:t>
            </a:r>
          </a:p>
          <a:p>
            <a:r>
              <a:rPr lang="en-US" sz="2800" dirty="0" smtClean="0"/>
              <a:t>Napoleon takes over and turns against Haiti</a:t>
            </a:r>
          </a:p>
          <a:p>
            <a:r>
              <a:rPr lang="en-US" sz="2800" dirty="0" smtClean="0"/>
              <a:t>Napoleon’s army smashes the Haitian army and captures </a:t>
            </a:r>
            <a:r>
              <a:rPr lang="en-US" sz="2800" dirty="0" err="1" smtClean="0"/>
              <a:t>Louverture</a:t>
            </a:r>
            <a:r>
              <a:rPr lang="en-US" sz="2800" dirty="0" smtClean="0"/>
              <a:t>, who dies in prison.</a:t>
            </a:r>
          </a:p>
          <a:p>
            <a:r>
              <a:rPr lang="en-US" sz="2800" dirty="0" smtClean="0"/>
              <a:t>Rochambeau begins a war of extermination against the black people of Haiti.</a:t>
            </a:r>
          </a:p>
          <a:p>
            <a:r>
              <a:rPr lang="en-US" sz="2800" dirty="0" smtClean="0"/>
              <a:t>Dessalines starts a brutal guerilla war, murdering all white Frenchmen. Drives the French army out.</a:t>
            </a:r>
          </a:p>
          <a:p>
            <a:r>
              <a:rPr lang="en-US" sz="2800" dirty="0" smtClean="0"/>
              <a:t>Haiti becomes free in 1804.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433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Haiti so poor?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8946541" cy="43951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America and all European nations refused to recognize Haiti for decades.</a:t>
            </a:r>
          </a:p>
          <a:p>
            <a:r>
              <a:rPr lang="en-US" sz="2800" dirty="0" smtClean="0"/>
              <a:t>The sugar/coffee economy wasn’t able to compete with other slave colonies.</a:t>
            </a:r>
          </a:p>
          <a:p>
            <a:r>
              <a:rPr lang="en-US" sz="2800" dirty="0"/>
              <a:t>Military dictators have frequently sold out the people of Haiti to </a:t>
            </a:r>
            <a:r>
              <a:rPr lang="en-US" sz="2800"/>
              <a:t>foreign </a:t>
            </a:r>
            <a:r>
              <a:rPr lang="en-US" sz="2800" smtClean="0"/>
              <a:t>companies.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415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7521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If you missed yesterday’s essay or did not finish, you need to come make that up ASAP</a:t>
            </a:r>
          </a:p>
          <a:p>
            <a:endParaRPr lang="en-US" sz="2800" dirty="0"/>
          </a:p>
          <a:p>
            <a:r>
              <a:rPr lang="en-US" sz="2800" dirty="0" smtClean="0"/>
              <a:t>We have 2 more parts of Unit 6:</a:t>
            </a:r>
          </a:p>
          <a:p>
            <a:pPr lvl="1"/>
            <a:r>
              <a:rPr lang="en-US" sz="2600" dirty="0" smtClean="0"/>
              <a:t>The Haitian Revolution</a:t>
            </a:r>
          </a:p>
          <a:p>
            <a:pPr lvl="1"/>
            <a:r>
              <a:rPr lang="en-US" sz="2600" dirty="0" smtClean="0"/>
              <a:t>Age of Revolutions</a:t>
            </a:r>
          </a:p>
          <a:p>
            <a:pPr lvl="1"/>
            <a:endParaRPr lang="en-US" sz="2600" dirty="0"/>
          </a:p>
          <a:p>
            <a:r>
              <a:rPr lang="en-US" sz="2800" dirty="0" smtClean="0"/>
              <a:t>Test in 2 weeks (mid march)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071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Haitian Revolution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1791-1804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893375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Fought mostly by slaves in the French colony of Saint-Domingue.</a:t>
            </a:r>
          </a:p>
          <a:p>
            <a:endParaRPr lang="en-US" sz="2800" dirty="0"/>
          </a:p>
          <a:p>
            <a:r>
              <a:rPr lang="en-US" sz="2800" dirty="0" smtClean="0"/>
              <a:t>One of the only successful slave revolts in history.</a:t>
            </a:r>
          </a:p>
          <a:p>
            <a:endParaRPr lang="en-US" sz="2800" dirty="0"/>
          </a:p>
          <a:p>
            <a:r>
              <a:rPr lang="en-US" sz="2800" dirty="0" smtClean="0"/>
              <a:t>Created the modern nation of Haiti.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083" y="1139625"/>
            <a:ext cx="4065917" cy="57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1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Haiti </a:t>
            </a:r>
            <a:r>
              <a:rPr lang="en-US" dirty="0" smtClean="0"/>
              <a:t>and Hispaniola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088062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Caribbean Island of Hispaniola is divided in two.</a:t>
            </a:r>
          </a:p>
          <a:p>
            <a:r>
              <a:rPr lang="en-US" sz="2800" dirty="0" smtClean="0"/>
              <a:t>Haiti was a French Colony.</a:t>
            </a:r>
          </a:p>
          <a:p>
            <a:r>
              <a:rPr lang="en-US" sz="2800" dirty="0" smtClean="0"/>
              <a:t>The Dominican Republic was a Spanish Colony.</a:t>
            </a:r>
          </a:p>
        </p:txBody>
      </p:sp>
      <p:pic>
        <p:nvPicPr>
          <p:cNvPr id="1026" name="Picture 2" descr="Image result for hispani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209924"/>
            <a:ext cx="500062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hispanio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390" y="119422"/>
            <a:ext cx="3467650" cy="346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6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Saint-Domingue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088062" cy="41954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French Colony that became Haiti was called “Saint-Domingue.”</a:t>
            </a:r>
          </a:p>
          <a:p>
            <a:r>
              <a:rPr lang="en-US" sz="2800" dirty="0" smtClean="0"/>
              <a:t>It was incredibly profitable.</a:t>
            </a:r>
          </a:p>
          <a:p>
            <a:r>
              <a:rPr lang="en-US" sz="2800" dirty="0" smtClean="0"/>
              <a:t>In 1789 it produced:</a:t>
            </a:r>
          </a:p>
          <a:p>
            <a:pPr lvl="1"/>
            <a:r>
              <a:rPr lang="en-US" sz="2600" dirty="0" smtClean="0"/>
              <a:t>60% of the world’s coffee.</a:t>
            </a:r>
          </a:p>
          <a:p>
            <a:pPr lvl="1"/>
            <a:r>
              <a:rPr lang="en-US" sz="2600" dirty="0" smtClean="0"/>
              <a:t>40% of the world’s sugar</a:t>
            </a:r>
          </a:p>
        </p:txBody>
      </p:sp>
      <p:pic>
        <p:nvPicPr>
          <p:cNvPr id="1026" name="Picture 2" descr="Image result for hispani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853248"/>
            <a:ext cx="500062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33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 </a:t>
            </a:r>
            <a:br>
              <a:rPr lang="en-US" dirty="0" smtClean="0"/>
            </a:br>
            <a:r>
              <a:rPr lang="en-US" dirty="0" smtClean="0"/>
              <a:t>	Population </a:t>
            </a:r>
            <a:r>
              <a:rPr lang="en-US" dirty="0" smtClean="0"/>
              <a:t>of Saint-Domingue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088062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10,000 Grand </a:t>
            </a:r>
            <a:r>
              <a:rPr lang="en-US" sz="2800" dirty="0" err="1" smtClean="0"/>
              <a:t>Blancs</a:t>
            </a:r>
            <a:r>
              <a:rPr lang="en-US" sz="2800" dirty="0" smtClean="0"/>
              <a:t>—white people of considerable property—</a:t>
            </a:r>
            <a:r>
              <a:rPr lang="en-US" sz="2800" dirty="0" err="1" smtClean="0"/>
              <a:t>slaveowners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30,000 Petite </a:t>
            </a:r>
            <a:r>
              <a:rPr lang="en-US" sz="2800" dirty="0" err="1" smtClean="0"/>
              <a:t>Blancs</a:t>
            </a:r>
            <a:r>
              <a:rPr lang="en-US" sz="2800" dirty="0" smtClean="0"/>
              <a:t>—whites not wealthy enough to own slaves.</a:t>
            </a:r>
          </a:p>
          <a:p>
            <a:r>
              <a:rPr lang="en-US" sz="2800" dirty="0" smtClean="0"/>
              <a:t>28,000 mulattoes and free people of color.</a:t>
            </a:r>
          </a:p>
          <a:p>
            <a:r>
              <a:rPr lang="en-US" sz="2800" dirty="0" smtClean="0"/>
              <a:t>A mulatto was someone of both white and black descent.</a:t>
            </a:r>
          </a:p>
        </p:txBody>
      </p:sp>
      <p:pic>
        <p:nvPicPr>
          <p:cNvPr id="1026" name="Picture 2" descr="Image result for hispani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853248"/>
            <a:ext cx="500062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6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Notes: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Population </a:t>
            </a:r>
            <a:r>
              <a:rPr lang="en-US" dirty="0" smtClean="0"/>
              <a:t>of Saint-Domingue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088062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All told there was 68,000 free people in Saint-Domingue in 1789.</a:t>
            </a:r>
          </a:p>
          <a:p>
            <a:r>
              <a:rPr lang="en-US" sz="2800" dirty="0" smtClean="0"/>
              <a:t>There were 452,000 slaves.</a:t>
            </a:r>
          </a:p>
          <a:p>
            <a:r>
              <a:rPr lang="en-US" sz="2800" dirty="0" smtClean="0"/>
              <a:t>The slaves here lived in brutal conditions—worse even than slavery elsewhere.</a:t>
            </a:r>
          </a:p>
          <a:p>
            <a:r>
              <a:rPr lang="en-US" sz="2800" dirty="0" smtClean="0"/>
              <a:t>Most slaves were dead within 7 years of arriving on the island.</a:t>
            </a:r>
          </a:p>
        </p:txBody>
      </p:sp>
      <p:pic>
        <p:nvPicPr>
          <p:cNvPr id="1026" name="Picture 2" descr="Image result for hispanio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853248"/>
            <a:ext cx="5000625" cy="364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3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Today and tomorrow we will watch a video</a:t>
            </a:r>
          </a:p>
          <a:p>
            <a:endParaRPr lang="en-US" sz="2800" dirty="0"/>
          </a:p>
          <a:p>
            <a:r>
              <a:rPr lang="en-US" sz="2800" dirty="0" smtClean="0"/>
              <a:t>Grab a video notes sheet from the back of the room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926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We’re jumping right into the video.</a:t>
            </a:r>
          </a:p>
          <a:p>
            <a:endParaRPr lang="en-US" sz="2800" dirty="0"/>
          </a:p>
          <a:p>
            <a:r>
              <a:rPr lang="en-US" sz="2800" dirty="0" smtClean="0"/>
              <a:t>Get out your video notes from yesterday.</a:t>
            </a:r>
          </a:p>
          <a:p>
            <a:endParaRPr lang="en-US" sz="2800" dirty="0"/>
          </a:p>
          <a:p>
            <a:r>
              <a:rPr lang="en-US" sz="2800" dirty="0" smtClean="0"/>
              <a:t>If you were absent, grab a sheet from the back.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308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1961</TotalTime>
  <Words>444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Ion</vt:lpstr>
      <vt:lpstr>Warmup 2/27</vt:lpstr>
      <vt:lpstr>Logistics</vt:lpstr>
      <vt:lpstr>Notes: Haitian Revolution   1791-1804</vt:lpstr>
      <vt:lpstr>Notes: Haiti and Hispaniola</vt:lpstr>
      <vt:lpstr>Notes: Saint-Domingue</vt:lpstr>
      <vt:lpstr>Notes:   Population of Saint-Domingue</vt:lpstr>
      <vt:lpstr>Notes:  Population of Saint-Domingue</vt:lpstr>
      <vt:lpstr>Video Notes</vt:lpstr>
      <vt:lpstr>Video Notes</vt:lpstr>
      <vt:lpstr>Haiti summary</vt:lpstr>
      <vt:lpstr>Why is Haiti so poor?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Best, Derek    IHS - Staff</cp:lastModifiedBy>
  <cp:revision>42</cp:revision>
  <cp:lastPrinted>2020-02-27T22:10:49Z</cp:lastPrinted>
  <dcterms:created xsi:type="dcterms:W3CDTF">2017-03-06T05:27:53Z</dcterms:created>
  <dcterms:modified xsi:type="dcterms:W3CDTF">2020-02-27T23:26:49Z</dcterms:modified>
</cp:coreProperties>
</file>