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09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5EE87-AD33-4606-B637-B367F0D1A636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4EB8-2F01-4624-B277-D2460750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0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A6C3D-3EAB-4EC3-A1E6-F7915AF966C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5B15-C39A-48D1-878A-8F2B03C64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1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35B15-C39A-48D1-878A-8F2B03C645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3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8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4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2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0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6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FB53939-C654-4C72-999E-664256B5E3B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A7C9-B382-4EB6-8923-3FE475F26C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Haitian </a:t>
            </a:r>
            <a:r>
              <a:rPr lang="en-US" dirty="0"/>
              <a:t>Revolution in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will very briefly review the story of the Haitian Revolution</a:t>
            </a:r>
          </a:p>
        </p:txBody>
      </p:sp>
      <p:pic>
        <p:nvPicPr>
          <p:cNvPr id="2050" name="Picture 2" descr="Image result for toussaint louver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40" y="1152983"/>
            <a:ext cx="3674860" cy="4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Dessalines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019436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When Napoleon brings slavery back to a nearby colony, Haiti’s black population again revolts</a:t>
            </a:r>
          </a:p>
          <a:p>
            <a:r>
              <a:rPr lang="en-US" sz="2600" dirty="0" smtClean="0"/>
              <a:t>Their new leader, Dessalines, orders the execution of all white Frenchmen remaining in Haiti</a:t>
            </a:r>
          </a:p>
          <a:p>
            <a:r>
              <a:rPr lang="en-US" sz="2600" dirty="0" smtClean="0"/>
              <a:t>Napoleon’s forces are finally driven 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512" y="3014195"/>
            <a:ext cx="3523488" cy="3843805"/>
          </a:xfrm>
          <a:prstGeom prst="rect">
            <a:avLst/>
          </a:prstGeom>
        </p:spPr>
      </p:pic>
      <p:pic>
        <p:nvPicPr>
          <p:cNvPr id="1026" name="Picture 2" descr="Image result for dessa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512" y="0"/>
            <a:ext cx="3523488" cy="305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019436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White countries refused to recognize, support, or trade with Haiti.</a:t>
            </a:r>
          </a:p>
          <a:p>
            <a:r>
              <a:rPr lang="en-US" sz="2600" dirty="0" smtClean="0"/>
              <a:t>Brutal military dictators in the tradition of Dessalines have continued to sell-out the people of Haiti</a:t>
            </a:r>
          </a:p>
          <a:p>
            <a:r>
              <a:rPr lang="en-US" sz="2600" dirty="0" smtClean="0"/>
              <a:t>It remains one of the poorest countries on Earth</a:t>
            </a:r>
          </a:p>
          <a:p>
            <a:r>
              <a:rPr lang="en-US" sz="2600" dirty="0" smtClean="0"/>
              <a:t>But it is free from slavery and racial discrimination.</a:t>
            </a:r>
          </a:p>
        </p:txBody>
      </p:sp>
      <p:pic>
        <p:nvPicPr>
          <p:cNvPr id="2052" name="Picture 4" descr="Image result for haiti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354" y="0"/>
            <a:ext cx="3474646" cy="34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2697480"/>
            <a:ext cx="346710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Before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019436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Rich colony</a:t>
            </a:r>
          </a:p>
          <a:p>
            <a:r>
              <a:rPr lang="en-US" sz="2600" dirty="0" smtClean="0"/>
              <a:t>Brutal slavery</a:t>
            </a:r>
          </a:p>
          <a:p>
            <a:r>
              <a:rPr lang="en-US" sz="2600" dirty="0" smtClean="0"/>
              <a:t>Slaves outnumber free people 7:1</a:t>
            </a:r>
          </a:p>
          <a:p>
            <a:r>
              <a:rPr lang="en-US" sz="2600" dirty="0" smtClean="0"/>
              <a:t>French Rev begins and people begin to think more about freedom and equality</a:t>
            </a:r>
          </a:p>
        </p:txBody>
      </p:sp>
      <p:pic>
        <p:nvPicPr>
          <p:cNvPr id="3074" name="Picture 2" descr="Image result for sugar cane sl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46" y="1508850"/>
            <a:ext cx="4065354" cy="53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Growing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mixed race population asks for legal equality with whites from the French Bourgeois government.</a:t>
            </a:r>
          </a:p>
          <a:p>
            <a:r>
              <a:rPr lang="en-US" sz="2600" dirty="0" smtClean="0"/>
              <a:t>Request granted by the governor of the colony refuses to accept it</a:t>
            </a:r>
          </a:p>
          <a:p>
            <a:r>
              <a:rPr lang="en-US" sz="2600" dirty="0" smtClean="0"/>
              <a:t>Whites begin to consider their own revolution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745" y="1994230"/>
            <a:ext cx="3560255" cy="27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Revolution Begins 1791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019436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Massive slave revolt led by </a:t>
            </a:r>
            <a:r>
              <a:rPr lang="en-US" sz="2600" dirty="0" err="1" smtClean="0"/>
              <a:t>Boukman</a:t>
            </a:r>
            <a:r>
              <a:rPr lang="en-US" sz="2600" dirty="0" smtClean="0"/>
              <a:t> </a:t>
            </a:r>
            <a:r>
              <a:rPr lang="en-US" sz="2600" dirty="0" err="1" smtClean="0"/>
              <a:t>Dutty</a:t>
            </a:r>
            <a:endParaRPr lang="en-US" sz="2600" dirty="0" smtClean="0"/>
          </a:p>
          <a:p>
            <a:r>
              <a:rPr lang="en-US" sz="2600" dirty="0" smtClean="0"/>
              <a:t>Hundreds of slave-owners executed in surprise attacks</a:t>
            </a:r>
          </a:p>
          <a:p>
            <a:r>
              <a:rPr lang="en-US" sz="2600" dirty="0" smtClean="0"/>
              <a:t>Brutal war begins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928" y="349031"/>
            <a:ext cx="3624072" cy="3953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928" y="4302564"/>
            <a:ext cx="3624072" cy="25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Toussaint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019436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Toussaint </a:t>
            </a:r>
            <a:r>
              <a:rPr lang="en-US" sz="2600" dirty="0" err="1" smtClean="0"/>
              <a:t>L’ouverture</a:t>
            </a:r>
            <a:r>
              <a:rPr lang="en-US" sz="2600" dirty="0" smtClean="0"/>
              <a:t>, a free black man, eventually becomes the leader of the revolution.</a:t>
            </a:r>
          </a:p>
          <a:p>
            <a:r>
              <a:rPr lang="en-US" sz="2600" dirty="0" smtClean="0"/>
              <a:t>Successfully fights the slave-owners</a:t>
            </a:r>
          </a:p>
          <a:p>
            <a:r>
              <a:rPr lang="en-US" sz="2600" dirty="0" smtClean="0"/>
              <a:t>France sends 10,000 troops to restore order</a:t>
            </a:r>
          </a:p>
        </p:txBody>
      </p:sp>
      <p:pic>
        <p:nvPicPr>
          <p:cNvPr id="7" name="Picture 2" descr="Image result for toussaint louver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40" y="1152983"/>
            <a:ext cx="3674860" cy="4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Uneasy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Peace is kept by the new governor, </a:t>
            </a:r>
            <a:r>
              <a:rPr lang="en-US" sz="2600" dirty="0" err="1" smtClean="0"/>
              <a:t>Sonthonax</a:t>
            </a:r>
            <a:endParaRPr lang="en-US" sz="2600" dirty="0" smtClean="0"/>
          </a:p>
          <a:p>
            <a:r>
              <a:rPr lang="en-US" sz="2600" dirty="0" smtClean="0"/>
              <a:t>In 1794, </a:t>
            </a:r>
            <a:r>
              <a:rPr lang="en-US" sz="2600" dirty="0" err="1" smtClean="0"/>
              <a:t>Sonthonax</a:t>
            </a:r>
            <a:r>
              <a:rPr lang="en-US" sz="2600" dirty="0" smtClean="0"/>
              <a:t> gets the French Radical government to free all slaves</a:t>
            </a:r>
          </a:p>
          <a:p>
            <a:endParaRPr lang="en-US" sz="2600" dirty="0" smtClean="0"/>
          </a:p>
          <a:p>
            <a:r>
              <a:rPr lang="en-US" sz="2600" dirty="0" smtClean="0"/>
              <a:t>Feeling betrayed, the whites of Saint-Domingue invite the British to invade and reinstall slavery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980" y="2008946"/>
            <a:ext cx="3575020" cy="484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019436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For 8 years, Toussaint and his army of ex-slaves fights for France against Britain and Spain</a:t>
            </a:r>
          </a:p>
          <a:p>
            <a:r>
              <a:rPr lang="en-US" sz="2600" dirty="0" smtClean="0"/>
              <a:t>Toussaint is made governor of Saint-Domingue</a:t>
            </a:r>
          </a:p>
        </p:txBody>
      </p:sp>
      <p:pic>
        <p:nvPicPr>
          <p:cNvPr id="7" name="Picture 2" descr="Image result for toussaint louver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87" y="230898"/>
            <a:ext cx="3674860" cy="4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887" y="4608576"/>
            <a:ext cx="3670113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Toussaint in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019436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Toussaint forces many of his followers back to the plantations to help the economy</a:t>
            </a:r>
          </a:p>
          <a:p>
            <a:r>
              <a:rPr lang="en-US" sz="2600" dirty="0" smtClean="0"/>
              <a:t>He creates the Haitian Constitution</a:t>
            </a:r>
          </a:p>
          <a:p>
            <a:pPr lvl="1"/>
            <a:r>
              <a:rPr lang="en-US" sz="2400" dirty="0" smtClean="0"/>
              <a:t>Permanently abolishes slavery</a:t>
            </a:r>
          </a:p>
          <a:p>
            <a:pPr lvl="1"/>
            <a:r>
              <a:rPr lang="en-US" sz="2400" dirty="0" smtClean="0"/>
              <a:t>Makes discrimination based on race illegal</a:t>
            </a:r>
          </a:p>
          <a:p>
            <a:pPr lvl="1"/>
            <a:r>
              <a:rPr lang="en-US" sz="2400" dirty="0" smtClean="0"/>
              <a:t>Makes Haiti a military autocracy</a:t>
            </a:r>
          </a:p>
        </p:txBody>
      </p:sp>
      <p:pic>
        <p:nvPicPr>
          <p:cNvPr id="7" name="Picture 2" descr="Image result for toussaint louver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87" y="230898"/>
            <a:ext cx="3674860" cy="43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887" y="4608576"/>
            <a:ext cx="3670113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57562" cy="1400530"/>
          </a:xfrm>
        </p:spPr>
        <p:txBody>
          <a:bodyPr/>
          <a:lstStyle/>
          <a:p>
            <a:r>
              <a:rPr lang="en-US" dirty="0" smtClean="0"/>
              <a:t>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10" y="1994230"/>
            <a:ext cx="7509770" cy="41570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When Napoleon takes over, he turns on Haiti.</a:t>
            </a:r>
          </a:p>
          <a:p>
            <a:r>
              <a:rPr lang="en-US" sz="2600" dirty="0" smtClean="0"/>
              <a:t>Dispatches an army to Haiti that begins a brutal war against </a:t>
            </a:r>
            <a:r>
              <a:rPr lang="en-US" sz="2600" smtClean="0"/>
              <a:t>black Haitians</a:t>
            </a:r>
          </a:p>
          <a:p>
            <a:r>
              <a:rPr lang="en-US" sz="2600" dirty="0" smtClean="0"/>
              <a:t>Toussaint is captured and dies in a French Prison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026" y="0"/>
            <a:ext cx="3418974" cy="460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026" y="4603150"/>
            <a:ext cx="3418974" cy="227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13838</TotalTime>
  <Words>345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Haitian Revolution in Review</vt:lpstr>
      <vt:lpstr>Before the Revolution</vt:lpstr>
      <vt:lpstr>Growing Troubles</vt:lpstr>
      <vt:lpstr>Revolution Begins 1791</vt:lpstr>
      <vt:lpstr>Toussaint</vt:lpstr>
      <vt:lpstr>Uneasy Peace</vt:lpstr>
      <vt:lpstr>War</vt:lpstr>
      <vt:lpstr>Toussaint in Charge</vt:lpstr>
      <vt:lpstr>Napoleon</vt:lpstr>
      <vt:lpstr>Dessalines</vt:lpstr>
      <vt:lpstr>Haiti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Modern Inequalities</dc:title>
  <dc:creator>Best, Derek    IHS - Long Term Sub</dc:creator>
  <cp:lastModifiedBy>Best, Derek    IHS - Staff</cp:lastModifiedBy>
  <cp:revision>383</cp:revision>
  <cp:lastPrinted>2019-02-25T20:57:48Z</cp:lastPrinted>
  <dcterms:created xsi:type="dcterms:W3CDTF">2016-09-02T19:20:55Z</dcterms:created>
  <dcterms:modified xsi:type="dcterms:W3CDTF">2020-03-02T16:02:30Z</dcterms:modified>
</cp:coreProperties>
</file>