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9" r:id="rId2"/>
    <p:sldId id="376" r:id="rId3"/>
    <p:sldId id="408" r:id="rId4"/>
    <p:sldId id="396" r:id="rId5"/>
    <p:sldId id="421" r:id="rId6"/>
    <p:sldId id="397" r:id="rId7"/>
    <p:sldId id="398" r:id="rId8"/>
    <p:sldId id="399" r:id="rId9"/>
    <p:sldId id="401" r:id="rId10"/>
    <p:sldId id="402" r:id="rId11"/>
    <p:sldId id="404" r:id="rId12"/>
    <p:sldId id="405" r:id="rId13"/>
    <p:sldId id="407" r:id="rId14"/>
    <p:sldId id="4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EE87-AD33-4606-B637-B367F0D1A63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4EB8-2F01-4624-B277-D2460750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0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A6C3D-3EAB-4EC3-A1E6-F7915AF966C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5B15-C39A-48D1-878A-8F2B03C64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1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225432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motivated the Haitian Revolution?</a:t>
            </a:r>
          </a:p>
          <a:p>
            <a:r>
              <a:rPr lang="en-US" sz="2800" dirty="0" smtClean="0"/>
              <a:t>What was Toussaint </a:t>
            </a:r>
            <a:r>
              <a:rPr lang="en-US" sz="2800" dirty="0" err="1" smtClean="0"/>
              <a:t>L’ouverture’s</a:t>
            </a:r>
            <a:r>
              <a:rPr lang="en-US" sz="2800" dirty="0" smtClean="0"/>
              <a:t> role?</a:t>
            </a:r>
          </a:p>
          <a:p>
            <a:r>
              <a:rPr lang="en-US" sz="2800" dirty="0" smtClean="0"/>
              <a:t>How did it end?</a:t>
            </a:r>
          </a:p>
          <a:p>
            <a:endParaRPr lang="en-US" sz="2800" dirty="0"/>
          </a:p>
          <a:p>
            <a:r>
              <a:rPr lang="en-US" sz="2800" dirty="0" smtClean="0"/>
              <a:t>Turn in Haitian Revolution video notes if you have not already.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81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3</a:t>
            </a:r>
            <a:r>
              <a:rPr lang="en-US" dirty="0" smtClean="0"/>
              <a:t>: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7464616" cy="41570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Background:</a:t>
            </a:r>
            <a:r>
              <a:rPr lang="en-US" sz="2800" dirty="0" smtClean="0"/>
              <a:t> Haiti is free but has always had problems.</a:t>
            </a:r>
          </a:p>
          <a:p>
            <a:pPr lvl="1"/>
            <a:r>
              <a:rPr lang="en-US" sz="2200" dirty="0" smtClean="0"/>
              <a:t>Slavery and racial discrimination has been illegal in Haiti for 200 years. There is almost no racial inequality.</a:t>
            </a:r>
          </a:p>
          <a:p>
            <a:pPr lvl="1"/>
            <a:r>
              <a:rPr lang="en-US" sz="2200" dirty="0" smtClean="0"/>
              <a:t>White countries refused to recognize or trade with it for almost a hundred years.</a:t>
            </a:r>
          </a:p>
          <a:p>
            <a:pPr lvl="1"/>
            <a:r>
              <a:rPr lang="en-US" sz="2200" dirty="0" smtClean="0"/>
              <a:t>It has been mistreated by its military dictators ever since Dessalines’ time</a:t>
            </a:r>
          </a:p>
          <a:p>
            <a:pPr lvl="1"/>
            <a:r>
              <a:rPr lang="en-US" sz="2200" dirty="0" smtClean="0"/>
              <a:t>It is one of the poorest countries on Earth</a:t>
            </a:r>
            <a:endParaRPr lang="en-US" sz="2200" dirty="0"/>
          </a:p>
        </p:txBody>
      </p:sp>
      <p:pic>
        <p:nvPicPr>
          <p:cNvPr id="6" name="Picture 4" descr="Image result for haiti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54" y="0"/>
            <a:ext cx="3474646" cy="34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2697480"/>
            <a:ext cx="34671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3</a:t>
            </a:r>
            <a:r>
              <a:rPr lang="en-US" dirty="0" smtClean="0"/>
              <a:t>: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7464616" cy="4157050"/>
          </a:xfrm>
        </p:spPr>
        <p:txBody>
          <a:bodyPr>
            <a:normAutofit/>
          </a:bodyPr>
          <a:lstStyle/>
          <a:p>
            <a:r>
              <a:rPr lang="en-US" sz="2800" b="1" dirty="0"/>
              <a:t>Question: </a:t>
            </a:r>
            <a:r>
              <a:rPr lang="en-US" sz="2800" dirty="0"/>
              <a:t>Should </a:t>
            </a:r>
            <a:r>
              <a:rPr lang="en-US" sz="2800" dirty="0" smtClean="0"/>
              <a:t>the Haitian Revolution be viewed as a success?</a:t>
            </a:r>
          </a:p>
          <a:p>
            <a:endParaRPr lang="en-US" sz="2800" dirty="0"/>
          </a:p>
          <a:p>
            <a:r>
              <a:rPr lang="en-US" sz="2800" b="1" dirty="0"/>
              <a:t>Sub Questions:</a:t>
            </a:r>
            <a:endParaRPr lang="en-US" sz="2800" dirty="0"/>
          </a:p>
          <a:p>
            <a:pPr lvl="1"/>
            <a:r>
              <a:rPr lang="en-US" sz="2200" dirty="0" smtClean="0"/>
              <a:t>What were its goals?</a:t>
            </a:r>
          </a:p>
          <a:p>
            <a:pPr lvl="1"/>
            <a:r>
              <a:rPr lang="en-US" sz="2200" dirty="0" smtClean="0"/>
              <a:t>Was it more successful than the French Revolution?</a:t>
            </a:r>
            <a:endParaRPr lang="en-US" sz="2200" dirty="0"/>
          </a:p>
        </p:txBody>
      </p:sp>
      <p:pic>
        <p:nvPicPr>
          <p:cNvPr id="6" name="Picture 4" descr="Image result for haiti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54" y="0"/>
            <a:ext cx="3474646" cy="34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2697480"/>
            <a:ext cx="34671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4</a:t>
            </a:r>
            <a:r>
              <a:rPr lang="en-US" dirty="0" smtClean="0"/>
              <a:t>: La Grande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7464616" cy="41570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Background:</a:t>
            </a:r>
            <a:r>
              <a:rPr lang="en-US" sz="2800" dirty="0" smtClean="0"/>
              <a:t> The Haitian Revolution has many ties to the French Rev</a:t>
            </a:r>
          </a:p>
          <a:p>
            <a:pPr lvl="1"/>
            <a:r>
              <a:rPr lang="en-US" sz="2200" dirty="0" smtClean="0"/>
              <a:t>Happened in French territory</a:t>
            </a:r>
          </a:p>
          <a:p>
            <a:pPr lvl="1"/>
            <a:r>
              <a:rPr lang="en-US" sz="2200" dirty="0" smtClean="0"/>
              <a:t>Was about fighting for equality and liberty</a:t>
            </a:r>
          </a:p>
          <a:p>
            <a:pPr lvl="1"/>
            <a:r>
              <a:rPr lang="en-US" sz="2200" dirty="0" smtClean="0"/>
              <a:t>Was championed by the Radical French government</a:t>
            </a:r>
          </a:p>
          <a:p>
            <a:pPr lvl="1"/>
            <a:r>
              <a:rPr lang="en-US" sz="2200" dirty="0" smtClean="0"/>
              <a:t>However, it happened far away from France itself and had a very different conclusion</a:t>
            </a:r>
            <a:endParaRPr lang="en-US" sz="2200" dirty="0"/>
          </a:p>
        </p:txBody>
      </p:sp>
      <p:pic>
        <p:nvPicPr>
          <p:cNvPr id="6" name="Picture 4" descr="Image result for tennis court o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566" y="1"/>
            <a:ext cx="293343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566" y="2686576"/>
            <a:ext cx="2933434" cy="41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4</a:t>
            </a:r>
            <a:r>
              <a:rPr lang="en-US" dirty="0" smtClean="0"/>
              <a:t>: La Grande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7464616" cy="4157050"/>
          </a:xfrm>
        </p:spPr>
        <p:txBody>
          <a:bodyPr>
            <a:normAutofit/>
          </a:bodyPr>
          <a:lstStyle/>
          <a:p>
            <a:r>
              <a:rPr lang="en-US" sz="2800" b="1" dirty="0"/>
              <a:t>Question: </a:t>
            </a:r>
            <a:r>
              <a:rPr lang="en-US" sz="2800" dirty="0"/>
              <a:t>Should </a:t>
            </a:r>
            <a:r>
              <a:rPr lang="en-US" sz="2800" dirty="0" smtClean="0"/>
              <a:t>the Haitian Revolution be considered part of the French Revolution?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Sub Questions:</a:t>
            </a:r>
            <a:endParaRPr lang="en-US" sz="2800" dirty="0"/>
          </a:p>
          <a:p>
            <a:pPr lvl="1"/>
            <a:r>
              <a:rPr lang="en-US" sz="2200" dirty="0" smtClean="0"/>
              <a:t>Was it part of the same struggle or a different struggle?</a:t>
            </a:r>
          </a:p>
          <a:p>
            <a:pPr lvl="1"/>
            <a:endParaRPr lang="en-US" sz="2200" dirty="0"/>
          </a:p>
        </p:txBody>
      </p:sp>
      <p:pic>
        <p:nvPicPr>
          <p:cNvPr id="6" name="Picture 4" descr="Image result for tennis court o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566" y="1"/>
            <a:ext cx="293343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566" y="2686576"/>
            <a:ext cx="2933434" cy="41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225432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Turn in your discussion worksheet.</a:t>
            </a:r>
            <a:endParaRPr lang="en-US" sz="2800" dirty="0"/>
          </a:p>
          <a:p>
            <a:r>
              <a:rPr lang="en-US" sz="2800" dirty="0" smtClean="0"/>
              <a:t>Grab a study guide from the back</a:t>
            </a:r>
          </a:p>
          <a:p>
            <a:endParaRPr lang="en-US" sz="2800" dirty="0"/>
          </a:p>
          <a:p>
            <a:r>
              <a:rPr lang="en-US" sz="2800" dirty="0" smtClean="0"/>
              <a:t>We will be starting a project tomorrow</a:t>
            </a:r>
          </a:p>
          <a:p>
            <a:endParaRPr lang="en-US" sz="2800" dirty="0"/>
          </a:p>
          <a:p>
            <a:r>
              <a:rPr lang="en-US" sz="2800" dirty="0" smtClean="0"/>
              <a:t>The test will be next week on block day, Tues/Wed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99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016" y="5457825"/>
            <a:ext cx="7429500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339"/>
            <a:ext cx="2840736" cy="418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93004"/>
            <a:ext cx="3060138" cy="2364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Haitian Revolution in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016" y="1275339"/>
            <a:ext cx="6858000" cy="4324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250" y="1275339"/>
            <a:ext cx="2571750" cy="3419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250" y="4665770"/>
            <a:ext cx="2571750" cy="21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Haiti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3580"/>
            <a:ext cx="8946541" cy="488482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French slave colony revolts in 1791</a:t>
            </a:r>
          </a:p>
          <a:p>
            <a:r>
              <a:rPr lang="en-US" sz="2800" dirty="0" smtClean="0"/>
              <a:t>Bloody war between slaves and slave owners</a:t>
            </a:r>
          </a:p>
          <a:p>
            <a:r>
              <a:rPr lang="en-US" sz="2800" dirty="0" smtClean="0"/>
              <a:t>Whites reject peace.</a:t>
            </a:r>
          </a:p>
          <a:p>
            <a:r>
              <a:rPr lang="en-US" sz="2800" dirty="0" smtClean="0"/>
              <a:t>Spain and Britain become involved in the war.</a:t>
            </a:r>
          </a:p>
          <a:p>
            <a:r>
              <a:rPr lang="en-US" sz="2800" dirty="0" smtClean="0"/>
              <a:t>Radical French government declares all slaves free.</a:t>
            </a:r>
          </a:p>
          <a:p>
            <a:r>
              <a:rPr lang="en-US" sz="2800" dirty="0" smtClean="0"/>
              <a:t>Haiti wins against both Spanish and British armies</a:t>
            </a:r>
          </a:p>
          <a:p>
            <a:r>
              <a:rPr lang="en-US" sz="2800" dirty="0" smtClean="0"/>
              <a:t>Napoleon takes over and turns against Haiti</a:t>
            </a:r>
          </a:p>
          <a:p>
            <a:r>
              <a:rPr lang="en-US" sz="2800" dirty="0" smtClean="0"/>
              <a:t>Napoleon’s army smashes the Haitian army and captures </a:t>
            </a:r>
            <a:r>
              <a:rPr lang="en-US" sz="2800" dirty="0" err="1" smtClean="0"/>
              <a:t>Louverture</a:t>
            </a:r>
            <a:r>
              <a:rPr lang="en-US" sz="2800" dirty="0" smtClean="0"/>
              <a:t>, who dies in prison.</a:t>
            </a:r>
          </a:p>
          <a:p>
            <a:r>
              <a:rPr lang="en-US" sz="2800" dirty="0" smtClean="0"/>
              <a:t>Rochambeau begins a war of extermination against the black people of Haiti.</a:t>
            </a:r>
          </a:p>
          <a:p>
            <a:r>
              <a:rPr lang="en-US" sz="2800" dirty="0" smtClean="0"/>
              <a:t>Dessalines starts a brutal guerilla war, murdering all white Frenchmen. Drives the French army out.</a:t>
            </a:r>
          </a:p>
          <a:p>
            <a:r>
              <a:rPr lang="en-US" sz="2800" dirty="0" smtClean="0"/>
              <a:t>Haiti becomes free in 1804.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0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You will be assigned into small discussion groups.</a:t>
            </a:r>
          </a:p>
          <a:p>
            <a:endParaRPr lang="en-US" sz="2800" dirty="0"/>
          </a:p>
          <a:p>
            <a:r>
              <a:rPr lang="en-US" sz="2800" dirty="0" smtClean="0"/>
              <a:t>You will have to work as groups to answer 4 questions.</a:t>
            </a:r>
          </a:p>
          <a:p>
            <a:endParaRPr lang="en-US" sz="2800" dirty="0"/>
          </a:p>
          <a:p>
            <a:r>
              <a:rPr lang="en-US" sz="2800" dirty="0" smtClean="0"/>
              <a:t>Your final answers will be written on a worksheet</a:t>
            </a:r>
          </a:p>
          <a:p>
            <a:endParaRPr lang="en-US" sz="2800" dirty="0"/>
          </a:p>
          <a:p>
            <a:r>
              <a:rPr lang="en-US" sz="2800" dirty="0" smtClean="0"/>
              <a:t>Each person must take a turn recording the final answer.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43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Don’t move on until you are asked to do so</a:t>
            </a:r>
          </a:p>
          <a:p>
            <a:endParaRPr lang="en-US" sz="2800" dirty="0"/>
          </a:p>
          <a:p>
            <a:r>
              <a:rPr lang="en-US" sz="2800" dirty="0" smtClean="0"/>
              <a:t>We will be talking about the background to each question before answering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5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1: Brutality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7464616" cy="415705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Background:</a:t>
            </a:r>
            <a:r>
              <a:rPr lang="en-US" sz="2800" dirty="0" smtClean="0"/>
              <a:t> The Haitian Revolution was marked by brutal treatment of prisoners.</a:t>
            </a:r>
          </a:p>
          <a:p>
            <a:pPr lvl="1"/>
            <a:r>
              <a:rPr lang="en-US" sz="2400" dirty="0" smtClean="0"/>
              <a:t>The first revolt was mostly a massacre of slave-owners</a:t>
            </a:r>
          </a:p>
          <a:p>
            <a:pPr lvl="1"/>
            <a:r>
              <a:rPr lang="en-US" sz="2400" dirty="0" smtClean="0"/>
              <a:t>Dessalines ordered the 1804 Haiti Massacre, in which all white Frenchmen living on the island (and many women and children) were killed.</a:t>
            </a:r>
          </a:p>
          <a:p>
            <a:pPr lvl="1"/>
            <a:r>
              <a:rPr lang="en-US" sz="2400" dirty="0" smtClean="0"/>
              <a:t>On the other hand, the white slave-owners and Napoleon’s army also killed most of their captives</a:t>
            </a:r>
          </a:p>
          <a:p>
            <a:pPr lvl="1"/>
            <a:r>
              <a:rPr lang="en-US" sz="2400" dirty="0" smtClean="0"/>
              <a:t>And many slaves wanted revenge for centuries of brutal treatment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928" y="2052919"/>
            <a:ext cx="3624072" cy="39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1: Brutality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7464616" cy="415705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Question: </a:t>
            </a:r>
            <a:r>
              <a:rPr lang="en-US" sz="2800" dirty="0" smtClean="0"/>
              <a:t>how strongly should we condemn the brutality of the revolution?</a:t>
            </a:r>
          </a:p>
          <a:p>
            <a:endParaRPr lang="en-US" sz="2800" dirty="0"/>
          </a:p>
          <a:p>
            <a:r>
              <a:rPr lang="en-US" sz="2800" b="1" dirty="0" smtClean="0"/>
              <a:t>Sub Questions:</a:t>
            </a:r>
            <a:endParaRPr lang="en-US" sz="2800" dirty="0" smtClean="0"/>
          </a:p>
          <a:p>
            <a:pPr lvl="1"/>
            <a:r>
              <a:rPr lang="en-US" sz="2200" dirty="0" smtClean="0"/>
              <a:t>Was it understandable?</a:t>
            </a:r>
          </a:p>
          <a:p>
            <a:pPr lvl="1"/>
            <a:r>
              <a:rPr lang="en-US" sz="2200" dirty="0" smtClean="0"/>
              <a:t>Did the Haitians commit worse crimes than their enemies</a:t>
            </a:r>
          </a:p>
          <a:p>
            <a:pPr lvl="1"/>
            <a:r>
              <a:rPr lang="en-US" sz="2200" dirty="0" smtClean="0"/>
              <a:t>Can war crimes ever be understandable?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928" y="2052919"/>
            <a:ext cx="3624072" cy="39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2: Toussaint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7464616" cy="415705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Background:</a:t>
            </a:r>
            <a:r>
              <a:rPr lang="en-US" sz="2800" dirty="0" smtClean="0"/>
              <a:t> Toussaint </a:t>
            </a:r>
            <a:r>
              <a:rPr lang="en-US" sz="2800" dirty="0" err="1" smtClean="0"/>
              <a:t>L’ouverture</a:t>
            </a:r>
            <a:r>
              <a:rPr lang="en-US" sz="2800" dirty="0" smtClean="0"/>
              <a:t> is a mixed figure.</a:t>
            </a:r>
          </a:p>
          <a:p>
            <a:pPr lvl="1"/>
            <a:r>
              <a:rPr lang="en-US" sz="2200" dirty="0" smtClean="0"/>
              <a:t>He led the Haitian armies to stunning victories</a:t>
            </a:r>
          </a:p>
          <a:p>
            <a:pPr lvl="1"/>
            <a:r>
              <a:rPr lang="en-US" sz="2200" dirty="0" smtClean="0"/>
              <a:t>He stopped his soldiers from the sort of killings that were common before and after his reign</a:t>
            </a:r>
          </a:p>
          <a:p>
            <a:pPr lvl="1"/>
            <a:r>
              <a:rPr lang="en-US" sz="2200" dirty="0" smtClean="0"/>
              <a:t>However, he also offered to send them all back to slavery in a peace settlement</a:t>
            </a:r>
          </a:p>
          <a:p>
            <a:pPr lvl="1"/>
            <a:r>
              <a:rPr lang="en-US" sz="2200" dirty="0" smtClean="0"/>
              <a:t>He also forced his followers into labor</a:t>
            </a:r>
          </a:p>
          <a:p>
            <a:pPr lvl="1"/>
            <a:r>
              <a:rPr lang="en-US" sz="2200" dirty="0" smtClean="0"/>
              <a:t>And he installed himself as military dictator for life in the Haitian </a:t>
            </a:r>
            <a:r>
              <a:rPr lang="en-US" sz="2200" dirty="0" err="1" smtClean="0"/>
              <a:t>Constituion</a:t>
            </a:r>
            <a:endParaRPr lang="en-US" sz="2200" dirty="0"/>
          </a:p>
        </p:txBody>
      </p:sp>
      <p:pic>
        <p:nvPicPr>
          <p:cNvPr id="5" name="Picture 2" descr="Image result for toussaint louver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40" y="2052919"/>
            <a:ext cx="3674860" cy="4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2: Toussaint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7464616" cy="4157050"/>
          </a:xfrm>
        </p:spPr>
        <p:txBody>
          <a:bodyPr>
            <a:normAutofit/>
          </a:bodyPr>
          <a:lstStyle/>
          <a:p>
            <a:r>
              <a:rPr lang="en-US" sz="2800" b="1" dirty="0"/>
              <a:t>Question: </a:t>
            </a:r>
            <a:r>
              <a:rPr lang="en-US" sz="2800" dirty="0" smtClean="0"/>
              <a:t>Should Toussaint be viewed as a hero?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Sub Questions:</a:t>
            </a:r>
            <a:endParaRPr lang="en-US" sz="2800" dirty="0"/>
          </a:p>
          <a:p>
            <a:pPr lvl="1"/>
            <a:r>
              <a:rPr lang="en-US" sz="2200" dirty="0" smtClean="0"/>
              <a:t>Did he do more good than bad?</a:t>
            </a:r>
          </a:p>
          <a:p>
            <a:pPr lvl="1"/>
            <a:r>
              <a:rPr lang="en-US" sz="2200" dirty="0" smtClean="0"/>
              <a:t>Would Haiti have survived without him?</a:t>
            </a:r>
            <a:endParaRPr lang="en-US" sz="2200" dirty="0"/>
          </a:p>
        </p:txBody>
      </p:sp>
      <p:pic>
        <p:nvPicPr>
          <p:cNvPr id="5" name="Picture 2" descr="Image result for toussaint louver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40" y="2052919"/>
            <a:ext cx="3674860" cy="4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13841</TotalTime>
  <Words>652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Warmup 3/14</vt:lpstr>
      <vt:lpstr>Haitian Revolution in Review</vt:lpstr>
      <vt:lpstr>Haiti summary</vt:lpstr>
      <vt:lpstr>Today</vt:lpstr>
      <vt:lpstr>Instructions</vt:lpstr>
      <vt:lpstr>Question 1: Brutality</vt:lpstr>
      <vt:lpstr>Question 1: Brutality</vt:lpstr>
      <vt:lpstr>Question 2: Toussaint</vt:lpstr>
      <vt:lpstr>Question 2: Toussaint</vt:lpstr>
      <vt:lpstr>Question 3: Haiti</vt:lpstr>
      <vt:lpstr>Question 3: Haiti</vt:lpstr>
      <vt:lpstr>Question 4: La Grande France</vt:lpstr>
      <vt:lpstr>Question 4: La Grande France</vt:lpstr>
      <vt:lpstr>Intructions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Modern Inequalities</dc:title>
  <dc:creator>Best, Derek    IHS - Long Term Sub</dc:creator>
  <cp:lastModifiedBy>Best, Derek    IHS - Staff</cp:lastModifiedBy>
  <cp:revision>383</cp:revision>
  <cp:lastPrinted>2019-02-25T20:57:48Z</cp:lastPrinted>
  <dcterms:created xsi:type="dcterms:W3CDTF">2016-09-02T19:20:55Z</dcterms:created>
  <dcterms:modified xsi:type="dcterms:W3CDTF">2020-03-02T15:54:29Z</dcterms:modified>
</cp:coreProperties>
</file>