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4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7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5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8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2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0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3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6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0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1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0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FB53939-C654-4C72-999E-664256B5E3B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0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Gender Inequality Gallery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1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"/>
          <a:stretch/>
        </p:blipFill>
        <p:spPr bwMode="auto">
          <a:xfrm>
            <a:off x="2884895" y="0"/>
            <a:ext cx="5518876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90296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2</a:t>
            </a:r>
            <a:endParaRPr lang="en-US" dirty="0"/>
          </a:p>
        </p:txBody>
      </p:sp>
      <p:pic>
        <p:nvPicPr>
          <p:cNvPr id="5" name="Picture 4" descr="https://inequalitybyinteriordesign.files.wordpress.com/2013/01/work-related-deaths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23" y="0"/>
            <a:ext cx="4560277" cy="386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545"/>
            <a:ext cx="2760785" cy="543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85" y="1425545"/>
            <a:ext cx="3051049" cy="543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work fatalities by ge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37" y="3869246"/>
            <a:ext cx="5243663" cy="298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3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31" y="0"/>
            <a:ext cx="95117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28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4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715"/>
            <a:ext cx="5732585" cy="349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84" y="228600"/>
            <a:ext cx="6459416" cy="289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44"/>
          <a:stretch/>
        </p:blipFill>
        <p:spPr bwMode="auto">
          <a:xfrm>
            <a:off x="5732584" y="3206256"/>
            <a:ext cx="6459415" cy="34758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427440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5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3248"/>
            <a:ext cx="5011615" cy="409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59" y="1477108"/>
            <a:ext cx="3847941" cy="524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1477108"/>
            <a:ext cx="3314700" cy="524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882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303</TotalTime>
  <Words>10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 Gender Inequality Gallery</vt:lpstr>
      <vt:lpstr>Set 1</vt:lpstr>
      <vt:lpstr>Set 2</vt:lpstr>
      <vt:lpstr>Set 3</vt:lpstr>
      <vt:lpstr>Set 4</vt:lpstr>
      <vt:lpstr>Set 5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Modern Inequalities</dc:title>
  <dc:creator>Best, Derek    IHS - Long Term Sub</dc:creator>
  <cp:lastModifiedBy>Best, Derek    IHS - Staff</cp:lastModifiedBy>
  <cp:revision>28</cp:revision>
  <dcterms:created xsi:type="dcterms:W3CDTF">2016-09-02T19:20:55Z</dcterms:created>
  <dcterms:modified xsi:type="dcterms:W3CDTF">2018-09-17T22:30:46Z</dcterms:modified>
</cp:coreProperties>
</file>