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0" r:id="rId2"/>
    <p:sldId id="309" r:id="rId3"/>
    <p:sldId id="349" r:id="rId4"/>
    <p:sldId id="346" r:id="rId5"/>
    <p:sldId id="347" r:id="rId6"/>
    <p:sldId id="348" r:id="rId7"/>
    <p:sldId id="35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Equality</a:t>
            </a:r>
            <a:r>
              <a:rPr lang="en-US" sz="2600" dirty="0" smtClean="0"/>
              <a:t>: the belief that all people are created equal and should be treated the same.</a:t>
            </a:r>
            <a:endParaRPr lang="en-US" sz="2600" dirty="0" smtClean="0"/>
          </a:p>
          <a:p>
            <a:r>
              <a:rPr lang="en-US" sz="2600" b="1" dirty="0" smtClean="0"/>
              <a:t>Reason</a:t>
            </a:r>
            <a:r>
              <a:rPr lang="en-US" sz="2600" dirty="0" smtClean="0"/>
              <a:t>: ideas must be based on evidence and logic.</a:t>
            </a:r>
          </a:p>
          <a:p>
            <a:r>
              <a:rPr lang="en-US" sz="2600" b="1" dirty="0" smtClean="0"/>
              <a:t>Popular Sovereignty</a:t>
            </a:r>
            <a:r>
              <a:rPr lang="en-US" sz="2600" dirty="0" smtClean="0"/>
              <a:t>: governments have power only so long as people obey.</a:t>
            </a:r>
          </a:p>
          <a:p>
            <a:r>
              <a:rPr lang="en-US" sz="2600" b="1" dirty="0" smtClean="0"/>
              <a:t>Constitutionalism</a:t>
            </a:r>
            <a:r>
              <a:rPr lang="en-US" sz="2600" dirty="0" smtClean="0"/>
              <a:t>: governments should clearly define their own powers and limits.</a:t>
            </a:r>
          </a:p>
          <a:p>
            <a:r>
              <a:rPr lang="en-US" sz="2600" b="1" dirty="0" smtClean="0"/>
              <a:t>Natural Rights</a:t>
            </a:r>
            <a:r>
              <a:rPr lang="en-US" sz="2600" dirty="0" smtClean="0"/>
              <a:t>: all humans have certain basic rights regardless of their government.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50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1/31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Would an anarchy be a good place to live?</a:t>
            </a:r>
            <a:endParaRPr lang="en-US" sz="2800" b="1" dirty="0"/>
          </a:p>
          <a:p>
            <a:pPr lvl="1"/>
            <a:r>
              <a:rPr lang="en-US" sz="2400" b="1" dirty="0" smtClean="0"/>
              <a:t>Why?</a:t>
            </a:r>
          </a:p>
          <a:p>
            <a:endParaRPr lang="en-US" sz="2400" b="1" dirty="0"/>
          </a:p>
          <a:p>
            <a:r>
              <a:rPr lang="en-US" sz="2800" b="1" dirty="0" smtClean="0"/>
              <a:t>Are we naturally good or naturally evil?</a:t>
            </a:r>
          </a:p>
          <a:p>
            <a:pPr lvl="1"/>
            <a:r>
              <a:rPr lang="en-US" sz="2400" b="1" dirty="0" smtClean="0"/>
              <a:t>Why do you think that?</a:t>
            </a:r>
          </a:p>
        </p:txBody>
      </p:sp>
    </p:spTree>
    <p:extLst>
      <p:ext uri="{BB962C8B-B14F-4D97-AF65-F5344CB8AC3E}">
        <p14:creationId xmlns:p14="http://schemas.microsoft.com/office/powerpoint/2010/main" val="32981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Hobbes, Locke,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6392957" cy="4157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We’ll be reading about the 3 most important philosophers of the Enlightenment.</a:t>
            </a:r>
          </a:p>
          <a:p>
            <a:pPr lvl="1"/>
            <a:r>
              <a:rPr lang="en-US" sz="2600" dirty="0" smtClean="0"/>
              <a:t>Thomas Hobbes</a:t>
            </a:r>
          </a:p>
          <a:p>
            <a:pPr lvl="1"/>
            <a:r>
              <a:rPr lang="en-US" sz="2600" dirty="0" smtClean="0"/>
              <a:t>John Locke</a:t>
            </a:r>
          </a:p>
          <a:p>
            <a:pPr lvl="1"/>
            <a:r>
              <a:rPr lang="en-US" sz="2600" dirty="0" smtClean="0"/>
              <a:t>Jean-Jacques Rousseau</a:t>
            </a:r>
            <a:endParaRPr lang="en-US" sz="2600" dirty="0"/>
          </a:p>
          <a:p>
            <a:endParaRPr lang="en-US" sz="2400" dirty="0"/>
          </a:p>
          <a:p>
            <a:r>
              <a:rPr lang="en-US" sz="2600" dirty="0" smtClean="0"/>
              <a:t>We’re going to figure out what they believe and why.</a:t>
            </a:r>
            <a:endParaRPr lang="en-US" sz="2600" dirty="0"/>
          </a:p>
        </p:txBody>
      </p:sp>
      <p:pic>
        <p:nvPicPr>
          <p:cNvPr id="1026" name="Picture 2" descr="http://www.intellectualtakeout.org/sites/ito/files/john_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90" y="4337716"/>
            <a:ext cx="4331110" cy="25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890" y="1969367"/>
            <a:ext cx="4331110" cy="236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76" y="0"/>
            <a:ext cx="2341315" cy="19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Hobbes, Locke, and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1</a:t>
            </a:r>
          </a:p>
          <a:p>
            <a:pPr lvl="1"/>
            <a:r>
              <a:rPr lang="en-US" sz="2600" dirty="0" smtClean="0"/>
              <a:t>Grab worksheet and reading material</a:t>
            </a:r>
          </a:p>
          <a:p>
            <a:pPr lvl="1"/>
            <a:r>
              <a:rPr lang="en-US" sz="2600" dirty="0" smtClean="0"/>
              <a:t>Read each philosopher one at a time.</a:t>
            </a:r>
          </a:p>
          <a:p>
            <a:pPr lvl="1"/>
            <a:r>
              <a:rPr lang="en-US" sz="2600" dirty="0" smtClean="0"/>
              <a:t>Summarize on the worksheet 2 facts about each philosopher and 5 things they believe</a:t>
            </a:r>
          </a:p>
          <a:p>
            <a:pPr lvl="1"/>
            <a:endParaRPr lang="en-US" sz="2600" dirty="0"/>
          </a:p>
          <a:p>
            <a:r>
              <a:rPr lang="en-US" sz="2800" dirty="0" smtClean="0"/>
              <a:t>Done at 2:38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2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Hobbes, Locke, and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2</a:t>
            </a:r>
          </a:p>
          <a:p>
            <a:pPr lvl="1"/>
            <a:r>
              <a:rPr lang="en-US" sz="2600" dirty="0" smtClean="0"/>
              <a:t>Get with a partner.</a:t>
            </a:r>
          </a:p>
          <a:p>
            <a:pPr lvl="1"/>
            <a:r>
              <a:rPr lang="en-US" sz="2600" dirty="0" smtClean="0"/>
              <a:t>Answer the following sections:</a:t>
            </a:r>
          </a:p>
          <a:p>
            <a:pPr lvl="2"/>
            <a:r>
              <a:rPr lang="en-US" sz="2400" dirty="0" smtClean="0"/>
              <a:t>Human Nature</a:t>
            </a:r>
          </a:p>
          <a:p>
            <a:pPr lvl="2"/>
            <a:r>
              <a:rPr lang="en-US" sz="2400" dirty="0" smtClean="0"/>
              <a:t>Purpose of Government</a:t>
            </a:r>
          </a:p>
          <a:p>
            <a:pPr lvl="2"/>
            <a:r>
              <a:rPr lang="en-US" sz="2400" dirty="0" smtClean="0"/>
              <a:t>Best Government</a:t>
            </a:r>
          </a:p>
          <a:p>
            <a:pPr lvl="2"/>
            <a:endParaRPr lang="en-US" sz="2400" dirty="0"/>
          </a:p>
          <a:p>
            <a:r>
              <a:rPr lang="en-US" sz="2800" dirty="0" smtClean="0"/>
              <a:t>12 minutes</a:t>
            </a:r>
          </a:p>
        </p:txBody>
      </p:sp>
    </p:spTree>
    <p:extLst>
      <p:ext uri="{BB962C8B-B14F-4D97-AF65-F5344CB8AC3E}">
        <p14:creationId xmlns:p14="http://schemas.microsoft.com/office/powerpoint/2010/main" val="38656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Hobbes, Locke, and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3</a:t>
            </a:r>
          </a:p>
          <a:p>
            <a:pPr lvl="1"/>
            <a:r>
              <a:rPr lang="en-US" sz="2600" dirty="0" smtClean="0"/>
              <a:t>Finish the last section on your own.</a:t>
            </a:r>
            <a:endParaRPr lang="en-US" sz="2600" dirty="0"/>
          </a:p>
          <a:p>
            <a:pPr lvl="1"/>
            <a:r>
              <a:rPr lang="en-US" sz="2600" dirty="0" smtClean="0"/>
              <a:t>Answer should be at least 3 sentences.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1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Quiz covers:</a:t>
            </a:r>
          </a:p>
          <a:p>
            <a:pPr lvl="1"/>
            <a:r>
              <a:rPr lang="en-US" sz="2200" b="1" dirty="0" smtClean="0"/>
              <a:t>Political systems:</a:t>
            </a:r>
            <a:r>
              <a:rPr lang="en-US" sz="2200" dirty="0" smtClean="0"/>
              <a:t> anarchy, representative democracy, direct democracy, oligarchy, autocracy, monarchy, and republic</a:t>
            </a:r>
          </a:p>
          <a:p>
            <a:pPr lvl="1"/>
            <a:r>
              <a:rPr lang="en-US" sz="2200" b="1" dirty="0" smtClean="0"/>
              <a:t>Enlightenment:</a:t>
            </a:r>
            <a:r>
              <a:rPr lang="en-US" sz="2200" dirty="0" smtClean="0"/>
              <a:t> reason, popular sovereignty, constitutionalism, equality, and natural rights</a:t>
            </a:r>
          </a:p>
          <a:p>
            <a:pPr lvl="1"/>
            <a:r>
              <a:rPr lang="en-US" sz="2200" b="1" dirty="0" smtClean="0"/>
              <a:t>Hobbes, Locke, and Rousseau:</a:t>
            </a:r>
            <a:r>
              <a:rPr lang="en-US" sz="2200" dirty="0" smtClean="0"/>
              <a:t> what they believe about human nature and the purpose of gov.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938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12421</TotalTime>
  <Words>284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Enlightenment Beliefs</vt:lpstr>
      <vt:lpstr>Warmup 1/31</vt:lpstr>
      <vt:lpstr>Hobbes, Locke, Rousseau</vt:lpstr>
      <vt:lpstr>ASSIGNMENT: Hobbes, Locke, and Rousseau</vt:lpstr>
      <vt:lpstr>ASSIGNMENT: Hobbes, Locke, and Rousseau</vt:lpstr>
      <vt:lpstr>ASSIGNMENT: Hobbes, Locke, and Rousseau</vt:lpstr>
      <vt:lpstr>Quiz Monday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331</cp:revision>
  <dcterms:created xsi:type="dcterms:W3CDTF">2016-09-02T19:20:55Z</dcterms:created>
  <dcterms:modified xsi:type="dcterms:W3CDTF">2020-01-31T22:53:01Z</dcterms:modified>
</cp:coreProperties>
</file>