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08" r:id="rId2"/>
    <p:sldId id="409" r:id="rId3"/>
    <p:sldId id="390" r:id="rId4"/>
    <p:sldId id="400" r:id="rId5"/>
    <p:sldId id="410" r:id="rId6"/>
    <p:sldId id="401" r:id="rId7"/>
    <p:sldId id="404" r:id="rId8"/>
    <p:sldId id="405" r:id="rId9"/>
    <p:sldId id="406" r:id="rId10"/>
    <p:sldId id="407" r:id="rId11"/>
    <p:sldId id="392" r:id="rId12"/>
    <p:sldId id="394" r:id="rId13"/>
    <p:sldId id="397" r:id="rId14"/>
    <p:sldId id="398" r:id="rId15"/>
    <p:sldId id="3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EE87-AD33-4606-B637-B367F0D1A636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4EB8-2F01-4624-B277-D2460750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9225432" cy="4157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Grab a bubble sheet from the back</a:t>
            </a:r>
          </a:p>
          <a:p>
            <a:r>
              <a:rPr lang="en-US" sz="2800" dirty="0" smtClean="0"/>
              <a:t>Quiz in 5 minutes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Staple and Turn in:</a:t>
            </a:r>
          </a:p>
          <a:p>
            <a:pPr lvl="1"/>
            <a:r>
              <a:rPr lang="en-US" sz="2600" dirty="0" smtClean="0"/>
              <a:t>Political Systems</a:t>
            </a:r>
          </a:p>
          <a:p>
            <a:pPr lvl="1"/>
            <a:r>
              <a:rPr lang="en-US" sz="2600" dirty="0" smtClean="0"/>
              <a:t>Identifying Political Systems</a:t>
            </a:r>
          </a:p>
          <a:p>
            <a:pPr lvl="1"/>
            <a:r>
              <a:rPr lang="en-US" sz="2600" dirty="0" smtClean="0"/>
              <a:t>The </a:t>
            </a:r>
            <a:r>
              <a:rPr lang="en-US" sz="2600" dirty="0" smtClean="0"/>
              <a:t>Enlightenment</a:t>
            </a:r>
          </a:p>
          <a:p>
            <a:pPr lvl="1"/>
            <a:r>
              <a:rPr lang="en-US" sz="2600" dirty="0" smtClean="0"/>
              <a:t>Hobbes, Locke, and Rousseau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08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France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94118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At the bottom were the peasants and urban poor.</a:t>
            </a:r>
          </a:p>
          <a:p>
            <a:r>
              <a:rPr lang="en-US" sz="2600" dirty="0" smtClean="0"/>
              <a:t>Mostly poor and uneducated</a:t>
            </a:r>
          </a:p>
          <a:p>
            <a:r>
              <a:rPr lang="en-US" sz="2600" dirty="0" smtClean="0"/>
              <a:t>For 10 years, they had been struggling to get enough food.</a:t>
            </a:r>
          </a:p>
          <a:p>
            <a:endParaRPr lang="en-US" sz="2600" dirty="0"/>
          </a:p>
          <a:p>
            <a:r>
              <a:rPr lang="en-US" sz="2600" dirty="0" smtClean="0"/>
              <a:t>Both they and the bourgeoisie looked at the nobles jealously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96" y="1645920"/>
            <a:ext cx="414360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Three Estates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7025704" cy="41954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whole country was divided into three “estates”</a:t>
            </a:r>
          </a:p>
          <a:p>
            <a:endParaRPr lang="en-US" sz="2800" dirty="0" smtClean="0"/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Estate: Priests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Estate: Nobles</a:t>
            </a:r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Estate: Everyone Else</a:t>
            </a:r>
            <a:endParaRPr lang="en-US" sz="2400" dirty="0"/>
          </a:p>
          <a:p>
            <a:endParaRPr lang="en-US" sz="2600" dirty="0" smtClean="0"/>
          </a:p>
          <a:p>
            <a:r>
              <a:rPr lang="en-US" sz="2600" dirty="0" smtClean="0"/>
              <a:t>The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Estate was 97% of the population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8781861" y="2118511"/>
            <a:ext cx="2815628" cy="39302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9764162" y="2073244"/>
            <a:ext cx="851025" cy="114073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9945230" y="2073244"/>
            <a:ext cx="488887" cy="64279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4162" y="2230369"/>
            <a:ext cx="126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64162" y="2852694"/>
            <a:ext cx="10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92970" y="3950989"/>
            <a:ext cx="180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Urban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Bourgeoisie</a:t>
            </a:r>
          </a:p>
        </p:txBody>
      </p:sp>
    </p:spTree>
    <p:extLst>
      <p:ext uri="{BB962C8B-B14F-4D97-AF65-F5344CB8AC3E}">
        <p14:creationId xmlns:p14="http://schemas.microsoft.com/office/powerpoint/2010/main" val="6181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What was unequal?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853248"/>
            <a:ext cx="6546866" cy="419548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estate paid taxes to:</a:t>
            </a:r>
          </a:p>
          <a:p>
            <a:pPr lvl="1"/>
            <a:r>
              <a:rPr lang="en-US" sz="3000" dirty="0" smtClean="0"/>
              <a:t>the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estate 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estate</a:t>
            </a:r>
          </a:p>
          <a:p>
            <a:pPr lvl="1"/>
            <a:r>
              <a:rPr lang="en-US" sz="3000" dirty="0" smtClean="0"/>
              <a:t>the government.</a:t>
            </a:r>
          </a:p>
          <a:p>
            <a:pPr lvl="1"/>
            <a:endParaRPr lang="en-US" sz="3000" dirty="0"/>
          </a:p>
          <a:p>
            <a:r>
              <a:rPr lang="en-US" sz="3000" dirty="0" smtClean="0"/>
              <a:t>The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and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estate paid almost no taxes</a:t>
            </a:r>
            <a:endParaRPr lang="en-US" sz="3000" dirty="0"/>
          </a:p>
          <a:p>
            <a:r>
              <a:rPr lang="en-US" sz="3000" dirty="0"/>
              <a:t>About 70% of 3</a:t>
            </a:r>
            <a:r>
              <a:rPr lang="en-US" sz="3000" baseline="30000" dirty="0"/>
              <a:t>rd</a:t>
            </a:r>
            <a:r>
              <a:rPr lang="en-US" sz="3000" dirty="0"/>
              <a:t> estate lived in crushing poverty.</a:t>
            </a:r>
          </a:p>
          <a:p>
            <a:endParaRPr lang="en-US" sz="2600" dirty="0" smtClean="0"/>
          </a:p>
        </p:txBody>
      </p:sp>
      <p:sp>
        <p:nvSpPr>
          <p:cNvPr id="11" name="Isosceles Triangle 10"/>
          <p:cNvSpPr/>
          <p:nvPr/>
        </p:nvSpPr>
        <p:spPr>
          <a:xfrm>
            <a:off x="8781861" y="2118511"/>
            <a:ext cx="2815628" cy="39302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>
            <a:off x="9764162" y="2073244"/>
            <a:ext cx="851025" cy="1140737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9945230" y="2073244"/>
            <a:ext cx="488887" cy="64279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64162" y="2230369"/>
            <a:ext cx="126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64162" y="2852694"/>
            <a:ext cx="10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392970" y="3950989"/>
            <a:ext cx="180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Urban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Bourgeoisie</a:t>
            </a:r>
          </a:p>
        </p:txBody>
      </p:sp>
    </p:spTree>
    <p:extLst>
      <p:ext uri="{BB962C8B-B14F-4D97-AF65-F5344CB8AC3E}">
        <p14:creationId xmlns:p14="http://schemas.microsoft.com/office/powerpoint/2010/main" val="40327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French Debt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810255" cy="415705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By 1789, France had a huge debt problem.</a:t>
            </a:r>
          </a:p>
          <a:p>
            <a:endParaRPr lang="en-US" sz="2600" dirty="0"/>
          </a:p>
          <a:p>
            <a:r>
              <a:rPr lang="en-US" sz="2600" dirty="0" smtClean="0"/>
              <a:t>France had been fighting Britain on and off for 100 years.</a:t>
            </a:r>
          </a:p>
          <a:p>
            <a:pPr lvl="1"/>
            <a:r>
              <a:rPr lang="en-US" sz="2400" dirty="0" smtClean="0"/>
              <a:t>Wars are expensive</a:t>
            </a:r>
          </a:p>
          <a:p>
            <a:endParaRPr lang="en-US" sz="2600" dirty="0"/>
          </a:p>
          <a:p>
            <a:r>
              <a:rPr lang="en-US" sz="2600" dirty="0" smtClean="0"/>
              <a:t>The government could not pay off its debt.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697" y="1152983"/>
            <a:ext cx="3966303" cy="50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French </a:t>
            </a:r>
            <a:r>
              <a:rPr lang="en-US" dirty="0"/>
              <a:t>Debt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810255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French King, Louis XVI, tried many times to get enough taxes to pay off the debts.</a:t>
            </a:r>
          </a:p>
          <a:p>
            <a:endParaRPr lang="en-US" sz="2600" dirty="0"/>
          </a:p>
          <a:p>
            <a:r>
              <a:rPr lang="en-US" sz="2600" dirty="0" smtClean="0"/>
              <a:t>The problem was that most of the country’s money belonged to nobles and priests, who didn’t pay taxes.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873" y="452718"/>
            <a:ext cx="4184127" cy="58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French </a:t>
            </a:r>
            <a:r>
              <a:rPr lang="en-US" dirty="0"/>
              <a:t>Debt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810255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By 1789, France was approaching financial ruin and bankruptcy and the King was desperate for solutions.</a:t>
            </a:r>
          </a:p>
          <a:p>
            <a:endParaRPr lang="en-US" sz="2600" dirty="0" smtClean="0"/>
          </a:p>
          <a:p>
            <a:r>
              <a:rPr lang="en-US" sz="2600" dirty="0" smtClean="0"/>
              <a:t>People in every estate were talking about how to fix France</a:t>
            </a:r>
          </a:p>
          <a:p>
            <a:endParaRPr lang="en-US" sz="2600" dirty="0"/>
          </a:p>
          <a:p>
            <a:r>
              <a:rPr lang="en-US" sz="2600" dirty="0" smtClean="0"/>
              <a:t>This was the chance for revolution.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70" y="1675458"/>
            <a:ext cx="4054930" cy="47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9"/>
            <a:ext cx="9109467" cy="4157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 minutes</a:t>
            </a:r>
          </a:p>
          <a:p>
            <a:r>
              <a:rPr lang="en-US" sz="2800" dirty="0" smtClean="0"/>
              <a:t>10 questions</a:t>
            </a:r>
          </a:p>
          <a:p>
            <a:r>
              <a:rPr lang="en-US" sz="2800" dirty="0" smtClean="0"/>
              <a:t>Come scan when finished</a:t>
            </a:r>
          </a:p>
        </p:txBody>
      </p:sp>
    </p:spTree>
    <p:extLst>
      <p:ext uri="{BB962C8B-B14F-4D97-AF65-F5344CB8AC3E}">
        <p14:creationId xmlns:p14="http://schemas.microsoft.com/office/powerpoint/2010/main" val="37385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rench revolution women's m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90" y="1181385"/>
            <a:ext cx="5793855" cy="30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Revolution: 1789-1799</a:t>
            </a:r>
            <a:endParaRPr lang="en-US" dirty="0"/>
          </a:p>
        </p:txBody>
      </p:sp>
      <p:pic>
        <p:nvPicPr>
          <p:cNvPr id="1026" name="Picture 2" descr="Image result for french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2" y="3237096"/>
            <a:ext cx="5793849" cy="43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86" y="1162801"/>
            <a:ext cx="3433392" cy="56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374"/>
            <a:ext cx="3355449" cy="56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/>
              <a:t>French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It started in:</a:t>
            </a:r>
            <a:endParaRPr 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25084" y="2967335"/>
            <a:ext cx="29418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1789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0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/>
              <a:t>French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are going to learn about the French Revolution twice: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very simple, not going into nuance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going much more in depth</a:t>
            </a:r>
          </a:p>
          <a:p>
            <a:pPr lvl="1"/>
            <a:endParaRPr lang="en-US" sz="2400" dirty="0"/>
          </a:p>
          <a:p>
            <a:r>
              <a:rPr lang="en-US" sz="2600" dirty="0" smtClean="0"/>
              <a:t>We will do this because the French Revolution is quite complex and can be very difficult to understand.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80" y="1350342"/>
            <a:ext cx="3575020" cy="54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Coming of the French 	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318951" cy="415705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French Revolution (1789):</a:t>
            </a:r>
            <a:r>
              <a:rPr lang="en-US" sz="2600" dirty="0" smtClean="0"/>
              <a:t> the overthrow of the French Monarchy and the establishment of a democratic republic.</a:t>
            </a:r>
            <a:endParaRPr lang="en-US" sz="2600" b="1" dirty="0" smtClean="0"/>
          </a:p>
          <a:p>
            <a:endParaRPr lang="en-US" sz="2600" dirty="0" smtClean="0"/>
          </a:p>
          <a:p>
            <a:r>
              <a:rPr lang="en-US" sz="2600" dirty="0" smtClean="0"/>
              <a:t>Inspired dozens of revolutions in the following 150 years.</a:t>
            </a:r>
          </a:p>
          <a:p>
            <a:r>
              <a:rPr lang="en-US" sz="2600" dirty="0" smtClean="0"/>
              <a:t>The most extreme revolution that had occurred up to that point in history.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161" y="2286839"/>
            <a:ext cx="3765839" cy="34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France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763215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1789, France was a very unequal country.</a:t>
            </a:r>
          </a:p>
          <a:p>
            <a:endParaRPr lang="en-US" sz="2600" dirty="0" smtClean="0"/>
          </a:p>
          <a:p>
            <a:r>
              <a:rPr lang="en-US" sz="2600" dirty="0" smtClean="0"/>
              <a:t>King Louis XVI and his wife, Marie Antoinette, were fabulously wealthy</a:t>
            </a:r>
          </a:p>
          <a:p>
            <a:r>
              <a:rPr lang="en-US" sz="2600" dirty="0" smtClean="0"/>
              <a:t>They lived in the Versailles, a palace famed as the most expensive building on Earth.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426" y="0"/>
            <a:ext cx="4321574" cy="362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427" y="3392076"/>
            <a:ext cx="4321574" cy="3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France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6763215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Surrounding the King and Queen were almost 350,000 </a:t>
            </a:r>
            <a:r>
              <a:rPr lang="en-US" sz="2600" b="1" dirty="0"/>
              <a:t>N</a:t>
            </a:r>
            <a:r>
              <a:rPr lang="en-US" sz="2600" b="1" dirty="0" smtClean="0"/>
              <a:t>obles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The Nobles were born from important families with special positions in government.</a:t>
            </a:r>
          </a:p>
          <a:p>
            <a:endParaRPr lang="en-US" sz="2600" dirty="0" smtClean="0"/>
          </a:p>
          <a:p>
            <a:r>
              <a:rPr lang="en-US" sz="2600" dirty="0" smtClean="0"/>
              <a:t>The Nobles did no work, paid no taxes, and took most of their money from the lower classes.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42" y="1170432"/>
            <a:ext cx="4257058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Notes: France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3095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Then there were the middle class </a:t>
            </a:r>
            <a:r>
              <a:rPr lang="en-US" sz="2600" b="1" dirty="0" smtClean="0"/>
              <a:t>bourgeoisie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n-US" sz="2600" dirty="0" smtClean="0"/>
              <a:t>They were educated, successful, and wealthy</a:t>
            </a:r>
          </a:p>
          <a:p>
            <a:r>
              <a:rPr lang="en-US" sz="2600" dirty="0" smtClean="0"/>
              <a:t>But they were held back because they did not have noble titles.</a:t>
            </a:r>
          </a:p>
          <a:p>
            <a:r>
              <a:rPr lang="en-US" sz="2600" dirty="0" smtClean="0"/>
              <a:t>They had to pay most of the taxes</a:t>
            </a:r>
          </a:p>
        </p:txBody>
      </p:sp>
      <p:pic>
        <p:nvPicPr>
          <p:cNvPr id="1028" name="Picture 4" descr="Image result for tennis court o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1207444"/>
            <a:ext cx="4053839" cy="56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14013</TotalTime>
  <Words>541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No Warmup</vt:lpstr>
      <vt:lpstr>Quiz</vt:lpstr>
      <vt:lpstr>The French Revolution: 1789-1799</vt:lpstr>
      <vt:lpstr>French Revolution</vt:lpstr>
      <vt:lpstr>French Revolution</vt:lpstr>
      <vt:lpstr>Notes: Coming of the French  Revolution</vt:lpstr>
      <vt:lpstr>Notes: France 1789</vt:lpstr>
      <vt:lpstr>Notes: France 1789</vt:lpstr>
      <vt:lpstr>Notes: France 1789</vt:lpstr>
      <vt:lpstr>Notes: France 1789</vt:lpstr>
      <vt:lpstr>Notes: Three Estates</vt:lpstr>
      <vt:lpstr>Notes: What was unequal?</vt:lpstr>
      <vt:lpstr>Notes: French Debt Crisis</vt:lpstr>
      <vt:lpstr>Notes: French Debt Crisis</vt:lpstr>
      <vt:lpstr>Notes: French Debt Crisis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386</cp:revision>
  <cp:lastPrinted>2020-02-03T18:08:16Z</cp:lastPrinted>
  <dcterms:created xsi:type="dcterms:W3CDTF">2016-09-02T19:20:55Z</dcterms:created>
  <dcterms:modified xsi:type="dcterms:W3CDTF">2020-02-03T23:29:50Z</dcterms:modified>
</cp:coreProperties>
</file>