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6" r:id="rId3"/>
    <p:sldId id="259" r:id="rId4"/>
    <p:sldId id="293" r:id="rId5"/>
    <p:sldId id="294" r:id="rId6"/>
    <p:sldId id="296" r:id="rId7"/>
    <p:sldId id="297" r:id="rId8"/>
    <p:sldId id="295" r:id="rId9"/>
    <p:sldId id="299" r:id="rId10"/>
    <p:sldId id="298" r:id="rId11"/>
    <p:sldId id="300" r:id="rId12"/>
    <p:sldId id="3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4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7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7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880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4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6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0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9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3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1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0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FB53939-C654-4C72-999E-664256B5E3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0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9/17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752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Get out binders</a:t>
            </a:r>
          </a:p>
          <a:p>
            <a:endParaRPr lang="en-US" sz="2800" dirty="0"/>
          </a:p>
          <a:p>
            <a:r>
              <a:rPr lang="en-US" sz="2800" dirty="0" smtClean="0"/>
              <a:t>What do you think “Wealth Inequality” means?</a:t>
            </a:r>
          </a:p>
          <a:p>
            <a:endParaRPr lang="en-US" sz="2800" dirty="0"/>
          </a:p>
          <a:p>
            <a:r>
              <a:rPr lang="en-US" sz="2800" dirty="0" smtClean="0"/>
              <a:t>What are your thoughts about it? Is it a problem?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79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46" y="-818146"/>
            <a:ext cx="11430000" cy="7521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421" y="71648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Extreme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Poverty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886" y="21014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Poverty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2020" y="210147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Working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78493" y="252151"/>
            <a:ext cx="16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Middle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36422" y="252151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Upper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51583" y="263716"/>
            <a:ext cx="97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Top 1%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337" y="1026695"/>
            <a:ext cx="1764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Take out Library books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Public Schools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92968" y="1016991"/>
            <a:ext cx="15881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Vote in all states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Public Transit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Would not starve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Can buy used clothes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1046" y="970824"/>
            <a:ext cx="20459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Used car, bad condition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Coffee, etc.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Always enough food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Children can apply to any college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Rent in poor areas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College if kids take loans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Restaurant once a month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15716" y="930443"/>
            <a:ext cx="20459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Reasonably priced new car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Family provides economic support.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Dental Care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Afford to move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Own property in Kent, Renton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36422" y="1016991"/>
            <a:ext cx="18712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Basic Medical care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Club sports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College debt-free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House in Seattle etc.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Boat in a marina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Vacation 2x a year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Private School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82408" y="1026695"/>
            <a:ext cx="18712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Vacation home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Luxury cars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Copy those into both binders.</a:t>
            </a:r>
          </a:p>
          <a:p>
            <a:endParaRPr lang="en-US" sz="2800" dirty="0"/>
          </a:p>
          <a:p>
            <a:r>
              <a:rPr lang="en-US" sz="2800" dirty="0" smtClean="0"/>
              <a:t>Paper-clip all of the statements into one pile.</a:t>
            </a:r>
          </a:p>
          <a:p>
            <a:endParaRPr lang="en-US" sz="2800" dirty="0"/>
          </a:p>
          <a:p>
            <a:r>
              <a:rPr lang="en-US" sz="2800" dirty="0" smtClean="0"/>
              <a:t>Discuss: Which of these surprised you the most?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4471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332" y="1474133"/>
            <a:ext cx="55245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0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Wealth Inequality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 vs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Income: how much money you </a:t>
            </a:r>
            <a:r>
              <a:rPr lang="en-US" sz="2800" b="1" dirty="0" smtClean="0"/>
              <a:t>make</a:t>
            </a:r>
          </a:p>
          <a:p>
            <a:r>
              <a:rPr lang="en-US" sz="2800" dirty="0" smtClean="0"/>
              <a:t>Wealth: how much money you </a:t>
            </a:r>
            <a:r>
              <a:rPr lang="en-US" sz="2800" b="1" dirty="0" smtClean="0"/>
              <a:t>have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Wealth or Income inequality is all about who gets access to what services.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5363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 we will make sure we understand what life looks like for each level of income.</a:t>
            </a:r>
          </a:p>
          <a:p>
            <a:endParaRPr lang="en-US" sz="2800" dirty="0"/>
          </a:p>
          <a:p>
            <a:r>
              <a:rPr lang="en-US" sz="2800" dirty="0" smtClean="0"/>
              <a:t>You will be sorting statements into which economic group they would be true of.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8098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Sorting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6432"/>
            <a:ext cx="8946541" cy="49119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 with partner. </a:t>
            </a:r>
            <a:r>
              <a:rPr lang="en-US" sz="2800" dirty="0" smtClean="0"/>
              <a:t>Make this chart on </a:t>
            </a:r>
            <a:r>
              <a:rPr lang="en-US" sz="2800" dirty="0" smtClean="0"/>
              <a:t>the white boards.</a:t>
            </a:r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46" y="2294792"/>
            <a:ext cx="11430000" cy="44082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8295" y="2413796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Extreme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Poverty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886" y="241379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Poverty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8683" y="2413795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Working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5156" y="2455799"/>
            <a:ext cx="16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Middle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3085" y="2455799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Upper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38246" y="2467364"/>
            <a:ext cx="97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Top 1%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will need to cut out the statements before you start.</a:t>
            </a:r>
          </a:p>
          <a:p>
            <a:r>
              <a:rPr lang="en-US" sz="2800" dirty="0" smtClean="0"/>
              <a:t>Don’t worry about attaching them to the chart, you will write in the correct answers when you are finished.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3996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levels (for WA)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Wealth References (for a family of 3):</a:t>
            </a:r>
          </a:p>
          <a:p>
            <a:pPr lvl="1"/>
            <a:r>
              <a:rPr lang="en-US" sz="2400" dirty="0" smtClean="0"/>
              <a:t>EXTREME POVERTY: less than $4,000 a year</a:t>
            </a:r>
          </a:p>
          <a:p>
            <a:pPr lvl="1"/>
            <a:r>
              <a:rPr lang="en-US" sz="2400" dirty="0" smtClean="0"/>
              <a:t>POVERTY: less than $26,000 a year</a:t>
            </a:r>
          </a:p>
          <a:p>
            <a:pPr lvl="1"/>
            <a:r>
              <a:rPr lang="en-US" sz="2400" dirty="0" smtClean="0"/>
              <a:t>WORKING CLASS: $26,000-$80,000 a year</a:t>
            </a:r>
          </a:p>
          <a:p>
            <a:pPr lvl="1"/>
            <a:r>
              <a:rPr lang="en-US" sz="2400" dirty="0" smtClean="0"/>
              <a:t>MIDDLE CLASS: $80,000-$188,000 a year</a:t>
            </a:r>
          </a:p>
          <a:p>
            <a:pPr lvl="1"/>
            <a:r>
              <a:rPr lang="en-US" sz="2400" dirty="0" smtClean="0"/>
              <a:t>UPPER CLASS: $188,000 and up</a:t>
            </a:r>
          </a:p>
          <a:p>
            <a:pPr lvl="1"/>
            <a:r>
              <a:rPr lang="en-US" sz="2400" dirty="0" smtClean="0"/>
              <a:t>TOP 1%: at least $450,000 a year</a:t>
            </a:r>
          </a:p>
        </p:txBody>
      </p:sp>
    </p:spTree>
    <p:extLst>
      <p:ext uri="{BB962C8B-B14F-4D97-AF65-F5344CB8AC3E}">
        <p14:creationId xmlns:p14="http://schemas.microsoft.com/office/powerpoint/2010/main" val="352878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will be sorting statements into the </a:t>
            </a:r>
            <a:r>
              <a:rPr lang="en-US" sz="2800" b="1" dirty="0" smtClean="0"/>
              <a:t>POOREST</a:t>
            </a:r>
            <a:r>
              <a:rPr lang="en-US" sz="2800" dirty="0" smtClean="0"/>
              <a:t> group that you think that statement is true of.</a:t>
            </a:r>
          </a:p>
          <a:p>
            <a:r>
              <a:rPr lang="en-US" sz="2800" dirty="0" smtClean="0"/>
              <a:t>“Can afford to breathe air” would go in Extreme Poverty because everyone can afford that.</a:t>
            </a:r>
          </a:p>
          <a:p>
            <a:r>
              <a:rPr lang="en-US" sz="2600" dirty="0" smtClean="0"/>
              <a:t>“Can afford a 15 million dollar house” would go in Top 1%.</a:t>
            </a:r>
          </a:p>
        </p:txBody>
      </p:sp>
    </p:spTree>
    <p:extLst>
      <p:ext uri="{BB962C8B-B14F-4D97-AF65-F5344CB8AC3E}">
        <p14:creationId xmlns:p14="http://schemas.microsoft.com/office/powerpoint/2010/main" val="218842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Now you will write in the correct answers on the chart you didn’t use.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5311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1972</TotalTime>
  <Words>421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Warm Up 9/17</vt:lpstr>
      <vt:lpstr> Wealth Inequality</vt:lpstr>
      <vt:lpstr>Wealth vs Income</vt:lpstr>
      <vt:lpstr>Income Inequality</vt:lpstr>
      <vt:lpstr>ASSIGNMENT: Sorting Opportunities</vt:lpstr>
      <vt:lpstr>Income Inequality</vt:lpstr>
      <vt:lpstr>Income levels (for WA)</vt:lpstr>
      <vt:lpstr>Income Inequality</vt:lpstr>
      <vt:lpstr>Income Inequality</vt:lpstr>
      <vt:lpstr>PowerPoint Presentation</vt:lpstr>
      <vt:lpstr>Income Inequality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Modern Inequalities</dc:title>
  <dc:creator>Best, Derek    IHS - Long Term Sub</dc:creator>
  <cp:lastModifiedBy>Best, Derek    IHS - Staff</cp:lastModifiedBy>
  <cp:revision>90</cp:revision>
  <dcterms:created xsi:type="dcterms:W3CDTF">2016-09-02T19:20:55Z</dcterms:created>
  <dcterms:modified xsi:type="dcterms:W3CDTF">2019-09-17T15:02:24Z</dcterms:modified>
</cp:coreProperties>
</file>