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9" r:id="rId2"/>
    <p:sldId id="385" r:id="rId3"/>
    <p:sldId id="376" r:id="rId4"/>
    <p:sldId id="377" r:id="rId5"/>
    <p:sldId id="387" r:id="rId6"/>
    <p:sldId id="379" r:id="rId7"/>
    <p:sldId id="388" r:id="rId8"/>
    <p:sldId id="380" r:id="rId9"/>
    <p:sldId id="381" r:id="rId10"/>
    <p:sldId id="390" r:id="rId11"/>
    <p:sldId id="383" r:id="rId12"/>
    <p:sldId id="384" r:id="rId13"/>
    <p:sldId id="391" r:id="rId14"/>
    <p:sldId id="392" r:id="rId15"/>
    <p:sldId id="393" r:id="rId16"/>
    <p:sldId id="394" r:id="rId17"/>
    <p:sldId id="3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EE87-AD33-4606-B637-B367F0D1A63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4EB8-2F01-4624-B277-D2460750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0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A6C3D-3EAB-4EC3-A1E6-F7915AF966C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5B15-C39A-48D1-878A-8F2B03C64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1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35B15-C39A-48D1-878A-8F2B03C645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35B15-C39A-48D1-878A-8F2B03C6450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225432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wrong in France in 1789?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reasons did people have to be upset at the government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/>
              <a:t>Turn in your 4 assignments if you haven’t already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981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the 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Revolution turns against those who don’t support it.</a:t>
            </a:r>
          </a:p>
          <a:p>
            <a:r>
              <a:rPr lang="en-US" sz="2600" dirty="0" smtClean="0"/>
              <a:t>Those who resist are executed</a:t>
            </a:r>
          </a:p>
          <a:p>
            <a:r>
              <a:rPr lang="en-US" sz="2600" dirty="0" smtClean="0"/>
              <a:t>Fair trials are cancelled, witnesses are not heard.</a:t>
            </a:r>
          </a:p>
          <a:p>
            <a:r>
              <a:rPr lang="en-US" sz="2600" dirty="0" smtClean="0"/>
              <a:t>16,000 are executed in 13 months.</a:t>
            </a:r>
          </a:p>
          <a:p>
            <a:r>
              <a:rPr lang="en-US" sz="2600" dirty="0" smtClean="0"/>
              <a:t>Eventually people grow sick of the new government and execute them.</a:t>
            </a:r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80" y="1350342"/>
            <a:ext cx="3575020" cy="54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Napoleon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 1799, a French General, Napoleon, takes over the government.</a:t>
            </a:r>
          </a:p>
          <a:p>
            <a:r>
              <a:rPr lang="en-US" sz="2600" dirty="0" smtClean="0"/>
              <a:t>Napoleon turns France into an Autocracy</a:t>
            </a:r>
          </a:p>
          <a:p>
            <a:pPr lvl="1"/>
            <a:r>
              <a:rPr lang="en-US" sz="2400" dirty="0" smtClean="0"/>
              <a:t>Keeps some of the rights of the revolution but discards others.</a:t>
            </a:r>
          </a:p>
          <a:p>
            <a:r>
              <a:rPr lang="en-US" sz="2600" dirty="0" smtClean="0"/>
              <a:t>France conquers most of Europe</a:t>
            </a:r>
          </a:p>
          <a:p>
            <a:r>
              <a:rPr lang="en-US" sz="2600" dirty="0" smtClean="0"/>
              <a:t>The ideas of the revolution are spread by Napoleon’s army.</a:t>
            </a:r>
          </a:p>
          <a:p>
            <a:r>
              <a:rPr lang="en-US" sz="2600" dirty="0" smtClean="0"/>
              <a:t>Napoleon eventually defeated and exiled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24" y="0"/>
            <a:ext cx="2855976" cy="384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24" y="3843673"/>
            <a:ext cx="2855976" cy="30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After Revolution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France becomes a monarchy once more</a:t>
            </a:r>
          </a:p>
          <a:p>
            <a:r>
              <a:rPr lang="en-US" sz="2600" dirty="0" smtClean="0"/>
              <a:t>King has even more power than before the revolution.</a:t>
            </a:r>
          </a:p>
          <a:p>
            <a:endParaRPr lang="en-US" sz="2600" dirty="0"/>
          </a:p>
          <a:p>
            <a:r>
              <a:rPr lang="en-US" sz="2600" dirty="0" smtClean="0"/>
              <a:t>France needs two more revolutions before the King is finally overthrown for good in 1871.</a:t>
            </a:r>
          </a:p>
          <a:p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457" y="0"/>
            <a:ext cx="3449543" cy="4975965"/>
          </a:xfrm>
          <a:prstGeom prst="rect">
            <a:avLst/>
          </a:prstGeom>
        </p:spPr>
      </p:pic>
      <p:pic>
        <p:nvPicPr>
          <p:cNvPr id="5122" name="Picture 2" descr="File:RÃ©volution de 1830 - Combat devant l'hÃ´tel de ville - 28.07.1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57" y="3694177"/>
            <a:ext cx="3449543" cy="31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Assignment: French Rev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You will be assigned into small discussion groups.</a:t>
            </a:r>
          </a:p>
          <a:p>
            <a:endParaRPr lang="en-US" sz="2800" dirty="0"/>
          </a:p>
          <a:p>
            <a:r>
              <a:rPr lang="en-US" sz="2800" dirty="0" smtClean="0"/>
              <a:t>You will have to work as groups to answer 4 questions.</a:t>
            </a:r>
          </a:p>
          <a:p>
            <a:endParaRPr lang="en-US" sz="2800" dirty="0"/>
          </a:p>
          <a:p>
            <a:r>
              <a:rPr lang="en-US" sz="2800" dirty="0" smtClean="0"/>
              <a:t>Your final answers will be written on a worksheet</a:t>
            </a:r>
          </a:p>
          <a:p>
            <a:endParaRPr lang="en-US" sz="2800" dirty="0"/>
          </a:p>
          <a:p>
            <a:r>
              <a:rPr lang="en-US" sz="2800" dirty="0" smtClean="0"/>
              <a:t>Each person must take a turn recording the final answer.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5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/>
          </a:bodyPr>
          <a:lstStyle/>
          <a:p>
            <a:r>
              <a:rPr lang="en-US" sz="2800" b="1" dirty="0"/>
              <a:t>What changed about the government during the Reign of Terror? 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Sub </a:t>
            </a:r>
            <a:r>
              <a:rPr lang="en-US" sz="2800" dirty="0" smtClean="0"/>
              <a:t>Questions:</a:t>
            </a:r>
          </a:p>
          <a:p>
            <a:pPr lvl="1"/>
            <a:r>
              <a:rPr lang="en-US" sz="2400" dirty="0"/>
              <a:t>What was the French government like before the Reign? </a:t>
            </a:r>
            <a:endParaRPr lang="en-US" sz="2400" dirty="0" smtClean="0"/>
          </a:p>
          <a:p>
            <a:pPr lvl="1"/>
            <a:r>
              <a:rPr lang="en-US" sz="2400" dirty="0"/>
              <a:t>What was it like after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21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/>
          </a:bodyPr>
          <a:lstStyle/>
          <a:p>
            <a:r>
              <a:rPr lang="en-US" sz="2800" b="1" dirty="0"/>
              <a:t>Which forms of government were at some point true of France during the Revolution</a:t>
            </a:r>
            <a:r>
              <a:rPr lang="en-US" sz="2800" b="1" dirty="0" smtClean="0"/>
              <a:t>?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Sub Questions:</a:t>
            </a:r>
          </a:p>
          <a:p>
            <a:pPr lvl="1"/>
            <a:r>
              <a:rPr lang="en-US" sz="2600" dirty="0" smtClean="0"/>
              <a:t>During what time was each government functioning?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958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/>
          </a:bodyPr>
          <a:lstStyle/>
          <a:p>
            <a:r>
              <a:rPr lang="en-US" sz="2800" b="1" dirty="0"/>
              <a:t>How did “the people” get control of France during the Revolution</a:t>
            </a:r>
            <a:r>
              <a:rPr lang="en-US" sz="2800" b="1" dirty="0" smtClean="0"/>
              <a:t>?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Sub Questions:</a:t>
            </a:r>
          </a:p>
          <a:p>
            <a:pPr lvl="1"/>
            <a:r>
              <a:rPr lang="en-US" sz="2600" dirty="0" smtClean="0"/>
              <a:t>What events gave them control?</a:t>
            </a:r>
          </a:p>
          <a:p>
            <a:pPr lvl="1"/>
            <a:r>
              <a:rPr lang="en-US" sz="2600" dirty="0" smtClean="0"/>
              <a:t>Why did the King give up power?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348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Question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/>
          </a:bodyPr>
          <a:lstStyle/>
          <a:p>
            <a:r>
              <a:rPr lang="en-US" sz="2800" b="1" dirty="0"/>
              <a:t>Why didn’t the revolution stop with the first government? Why did the Reign of Terror take place</a:t>
            </a:r>
            <a:r>
              <a:rPr lang="en-US" sz="2800" b="1" dirty="0" smtClean="0"/>
              <a:t>?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Sub Questions:</a:t>
            </a:r>
          </a:p>
          <a:p>
            <a:pPr lvl="1"/>
            <a:r>
              <a:rPr lang="en-US" sz="2600" dirty="0" smtClean="0"/>
              <a:t>Why wasn’t the first government able to keep control?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348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225432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Quiz remakes available before or after school.</a:t>
            </a:r>
          </a:p>
          <a:p>
            <a:endParaRPr lang="en-US" sz="2800" dirty="0"/>
          </a:p>
          <a:p>
            <a:r>
              <a:rPr lang="en-US" sz="2800" dirty="0" smtClean="0"/>
              <a:t>We don’t have NEST time this week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Turn in your 4 assignments if you haven’t already</a:t>
            </a:r>
          </a:p>
          <a:p>
            <a:endParaRPr lang="en-US" sz="2800" dirty="0"/>
          </a:p>
          <a:p>
            <a:r>
              <a:rPr lang="en-US" sz="2800" dirty="0" smtClean="0"/>
              <a:t>Course Selection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rench revolution women's m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90" y="1181385"/>
            <a:ext cx="5793855" cy="30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pic>
        <p:nvPicPr>
          <p:cNvPr id="1026" name="Picture 2" descr="Image result for french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32" y="3237096"/>
            <a:ext cx="5793849" cy="43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86" y="1162801"/>
            <a:ext cx="3433392" cy="56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8374"/>
            <a:ext cx="3355449" cy="56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/>
              <a:t>French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are going to learn about the French Revolution twice: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: very simple, not going into nuance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: going much more in depth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We will do this because the French Revolution is quite complex and can be very difficult to understand.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80" y="1350342"/>
            <a:ext cx="3575020" cy="54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Key People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4157050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 smtClean="0"/>
              <a:t>King Louis XVI</a:t>
            </a:r>
            <a:r>
              <a:rPr lang="en-US" sz="2600" dirty="0" smtClean="0"/>
              <a:t>: the king of France, killed in the third year of the revolution.</a:t>
            </a:r>
            <a:endParaRPr lang="en-US" sz="2400" dirty="0"/>
          </a:p>
          <a:p>
            <a:r>
              <a:rPr lang="en-US" sz="2600" b="1" u="sng" dirty="0" smtClean="0"/>
              <a:t>Maximillian Robespierre</a:t>
            </a:r>
            <a:r>
              <a:rPr lang="en-US" sz="2600" dirty="0" smtClean="0"/>
              <a:t>: the radical leader of France during the Reign of Terror. Killed in the fifth year.</a:t>
            </a:r>
          </a:p>
          <a:p>
            <a:r>
              <a:rPr lang="en-US" sz="2600" b="1" u="sng" dirty="0" smtClean="0"/>
              <a:t>Napoleon Bonaparte</a:t>
            </a:r>
            <a:r>
              <a:rPr lang="en-US" sz="2600" dirty="0" smtClean="0"/>
              <a:t>: French General. </a:t>
            </a:r>
            <a:r>
              <a:rPr lang="en-US" sz="2600" dirty="0"/>
              <a:t>E</a:t>
            </a:r>
            <a:r>
              <a:rPr lang="en-US" sz="2600" dirty="0" smtClean="0"/>
              <a:t>nds the revolution, becomes Emperor, and conquers most of Europe.</a:t>
            </a:r>
          </a:p>
          <a:p>
            <a:r>
              <a:rPr lang="en-US" sz="2600" b="1" u="sng" dirty="0" smtClean="0"/>
              <a:t>Bourgeoisie</a:t>
            </a:r>
            <a:r>
              <a:rPr lang="en-US" sz="2600" b="1" dirty="0" smtClean="0"/>
              <a:t>: </a:t>
            </a:r>
            <a:r>
              <a:rPr lang="en-US" sz="2600" dirty="0" smtClean="0"/>
              <a:t>the middle class and wealthy who were not nobles.</a:t>
            </a:r>
            <a:endParaRPr lang="en-US" sz="2600" b="1" u="sng" dirty="0"/>
          </a:p>
        </p:txBody>
      </p:sp>
    </p:spTree>
    <p:extLst>
      <p:ext uri="{BB962C8B-B14F-4D97-AF65-F5344CB8AC3E}">
        <p14:creationId xmlns:p14="http://schemas.microsoft.com/office/powerpoint/2010/main" val="23112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58567" y="18741"/>
            <a:ext cx="2903732" cy="39405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France had huge debt problems in 1789</a:t>
            </a:r>
          </a:p>
          <a:p>
            <a:r>
              <a:rPr lang="en-US" sz="2600" dirty="0" smtClean="0"/>
              <a:t>A massive meeting was called known as the </a:t>
            </a:r>
            <a:r>
              <a:rPr lang="en-US" sz="2600" b="1" dirty="0" smtClean="0"/>
              <a:t>Estates General</a:t>
            </a:r>
            <a:endParaRPr lang="en-US" sz="2600" dirty="0" smtClean="0"/>
          </a:p>
          <a:p>
            <a:pPr lvl="1"/>
            <a:r>
              <a:rPr lang="en-US" sz="2400" dirty="0" smtClean="0"/>
              <a:t>All three Estates present: priests, nobles, and third estate</a:t>
            </a:r>
          </a:p>
          <a:p>
            <a:pPr lvl="1"/>
            <a:r>
              <a:rPr lang="en-US" sz="2400" dirty="0" smtClean="0"/>
              <a:t>Third Estate represents 97% of France but get the same voting strength as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estates.</a:t>
            </a:r>
          </a:p>
          <a:p>
            <a:pPr lvl="1"/>
            <a:r>
              <a:rPr lang="en-US" sz="2400" dirty="0" smtClean="0"/>
              <a:t>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Estate feels cheated and revolts, forming their own government.</a:t>
            </a:r>
            <a:endParaRPr lang="en-US" sz="2400" dirty="0"/>
          </a:p>
        </p:txBody>
      </p:sp>
      <p:pic>
        <p:nvPicPr>
          <p:cNvPr id="1028" name="Picture 4" descr="Image result for tennis court o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566" y="3968496"/>
            <a:ext cx="293343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9370560" y="29120"/>
            <a:ext cx="2815628" cy="39302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10352861" y="-16147"/>
            <a:ext cx="851025" cy="1140737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0533929" y="-16147"/>
            <a:ext cx="488887" cy="64279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52861" y="140978"/>
            <a:ext cx="126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Priests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2861" y="763303"/>
            <a:ext cx="10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Nobles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5949" y="2164988"/>
            <a:ext cx="180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Everyone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Peasants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Merchants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Bourgeoisie</a:t>
            </a:r>
          </a:p>
        </p:txBody>
      </p:sp>
    </p:spTree>
    <p:extLst>
      <p:ext uri="{BB962C8B-B14F-4D97-AF65-F5344CB8AC3E}">
        <p14:creationId xmlns:p14="http://schemas.microsoft.com/office/powerpoint/2010/main" val="1103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Revolution!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815135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Storming of the Bastille</a:t>
            </a:r>
            <a:r>
              <a:rPr lang="en-US" sz="2600" dirty="0" smtClean="0"/>
              <a:t>: The King’s prison is attacked by the people of Paris.</a:t>
            </a:r>
          </a:p>
          <a:p>
            <a:pPr lvl="1"/>
            <a:r>
              <a:rPr lang="en-US" sz="2400" dirty="0" smtClean="0"/>
              <a:t>They attack the Bastille in support of the new revolutionary government.</a:t>
            </a:r>
          </a:p>
          <a:p>
            <a:endParaRPr lang="en-US" sz="2600" dirty="0"/>
          </a:p>
          <a:p>
            <a:r>
              <a:rPr lang="en-US" sz="2600" dirty="0" smtClean="0"/>
              <a:t>King Louis considers fighting against them but popular support for the revolution convinces him to accept the new government.</a:t>
            </a:r>
            <a:endParaRPr lang="en-US" sz="2600" dirty="0"/>
          </a:p>
        </p:txBody>
      </p:sp>
      <p:pic>
        <p:nvPicPr>
          <p:cNvPr id="1028" name="Picture 4" descr="Image result for tennis court o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566" y="1"/>
            <a:ext cx="293343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566" y="2686576"/>
            <a:ext cx="2933434" cy="41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Triumph of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Revolutionary government takes over</a:t>
            </a:r>
          </a:p>
          <a:p>
            <a:pPr lvl="1"/>
            <a:r>
              <a:rPr lang="en-US" sz="2400" dirty="0" smtClean="0"/>
              <a:t>France ends feudalism.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Declaration of the Rights of Man and Citizen</a:t>
            </a:r>
            <a:r>
              <a:rPr lang="en-US" sz="2400" dirty="0" smtClean="0"/>
              <a:t> establishes rights for all people in </a:t>
            </a:r>
            <a:r>
              <a:rPr lang="en-US" sz="2400" dirty="0"/>
              <a:t>F</a:t>
            </a:r>
            <a:r>
              <a:rPr lang="en-US" sz="2400" dirty="0" smtClean="0"/>
              <a:t>rance.</a:t>
            </a:r>
          </a:p>
          <a:p>
            <a:pPr lvl="1"/>
            <a:r>
              <a:rPr lang="en-US" sz="2400" dirty="0" smtClean="0"/>
              <a:t>The First French Constitution establishes a moderate government similar to the US government. </a:t>
            </a:r>
          </a:p>
          <a:p>
            <a:r>
              <a:rPr lang="en-US" sz="2800" dirty="0" smtClean="0"/>
              <a:t>The King goes along for a while but eventually tries to flee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72" y="1764792"/>
            <a:ext cx="3492427" cy="45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the 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1793-1794</a:t>
            </a:r>
          </a:p>
          <a:p>
            <a:r>
              <a:rPr lang="en-US" sz="2600" dirty="0" smtClean="0"/>
              <a:t>Revolution </a:t>
            </a:r>
            <a:r>
              <a:rPr lang="en-US" sz="2600" dirty="0" smtClean="0"/>
              <a:t>becomes increasingly radical</a:t>
            </a:r>
          </a:p>
          <a:p>
            <a:r>
              <a:rPr lang="en-US" sz="2600" dirty="0" smtClean="0"/>
              <a:t>In 1793, the monarchy is brought to an end and a </a:t>
            </a:r>
            <a:r>
              <a:rPr lang="en-US" sz="2600" dirty="0" smtClean="0"/>
              <a:t>republic </a:t>
            </a:r>
            <a:r>
              <a:rPr lang="en-US" sz="2600" dirty="0" smtClean="0"/>
              <a:t>is </a:t>
            </a:r>
            <a:r>
              <a:rPr lang="en-US" sz="2600" dirty="0" smtClean="0"/>
              <a:t>established</a:t>
            </a:r>
            <a:endParaRPr lang="en-US" sz="2600" dirty="0" smtClean="0"/>
          </a:p>
          <a:p>
            <a:r>
              <a:rPr lang="en-US" sz="2600" dirty="0" smtClean="0"/>
              <a:t>King Louis XVI is executed</a:t>
            </a:r>
          </a:p>
          <a:p>
            <a:r>
              <a:rPr lang="en-US" sz="2600" dirty="0" smtClean="0"/>
              <a:t>His wife, Marie Antoinette, is executed the following </a:t>
            </a:r>
            <a:r>
              <a:rPr lang="en-US" sz="2600" dirty="0" smtClean="0"/>
              <a:t>year</a:t>
            </a:r>
          </a:p>
          <a:p>
            <a:r>
              <a:rPr lang="en-US" sz="2600" dirty="0" smtClean="0"/>
              <a:t>Robespierre and his friends in the Committee of Public Safety take over the government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80" y="1350342"/>
            <a:ext cx="3575020" cy="54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14093</TotalTime>
  <Words>742</Words>
  <Application>Microsoft Office PowerPoint</Application>
  <PresentationFormat>Widescreen</PresentationFormat>
  <Paragraphs>106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Warmup 2/4</vt:lpstr>
      <vt:lpstr>Logistics</vt:lpstr>
      <vt:lpstr>French Revolution</vt:lpstr>
      <vt:lpstr>French Revolution</vt:lpstr>
      <vt:lpstr>Notes: Key People and Terms</vt:lpstr>
      <vt:lpstr>Notes: Estates General</vt:lpstr>
      <vt:lpstr>Notes: Revolution!</vt:lpstr>
      <vt:lpstr>Notes: Triumph of Freedom</vt:lpstr>
      <vt:lpstr>Notes: the Reign of Terror</vt:lpstr>
      <vt:lpstr>Notes: the Reign of Terror</vt:lpstr>
      <vt:lpstr>Notes: Napoleon </vt:lpstr>
      <vt:lpstr>Notes: After Revolution </vt:lpstr>
      <vt:lpstr>Assignment: French Rev Discussion</vt:lpstr>
      <vt:lpstr>Question 1:</vt:lpstr>
      <vt:lpstr>Question 2:</vt:lpstr>
      <vt:lpstr>Question 3:</vt:lpstr>
      <vt:lpstr>Question 4: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387</cp:revision>
  <cp:lastPrinted>2020-02-04T18:17:32Z</cp:lastPrinted>
  <dcterms:created xsi:type="dcterms:W3CDTF">2016-09-02T19:20:55Z</dcterms:created>
  <dcterms:modified xsi:type="dcterms:W3CDTF">2020-02-04T19:25:29Z</dcterms:modified>
</cp:coreProperties>
</file>