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86" r:id="rId3"/>
    <p:sldId id="290" r:id="rId4"/>
    <p:sldId id="288" r:id="rId5"/>
    <p:sldId id="287" r:id="rId6"/>
    <p:sldId id="289" r:id="rId7"/>
    <p:sldId id="291" r:id="rId8"/>
    <p:sldId id="294" r:id="rId9"/>
    <p:sldId id="29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Capitalism and Socialism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Things you are going to learn:</a:t>
            </a:r>
          </a:p>
          <a:p>
            <a:pPr lvl="1"/>
            <a:r>
              <a:rPr lang="en-US" sz="2200" dirty="0"/>
              <a:t>What is an economic system?</a:t>
            </a:r>
          </a:p>
          <a:p>
            <a:pPr lvl="1"/>
            <a:r>
              <a:rPr lang="en-US" sz="2200" dirty="0"/>
              <a:t>What is capitalism?</a:t>
            </a:r>
          </a:p>
          <a:p>
            <a:pPr lvl="1"/>
            <a:r>
              <a:rPr lang="en-US" sz="2200" dirty="0"/>
              <a:t>What is socialism?</a:t>
            </a:r>
          </a:p>
          <a:p>
            <a:pPr lvl="1"/>
            <a:r>
              <a:rPr lang="en-US" sz="2200" dirty="0"/>
              <a:t>How the two developed during the Industrial Revolution</a:t>
            </a:r>
          </a:p>
          <a:p>
            <a:pPr lvl="1"/>
            <a:r>
              <a:rPr lang="en-US" sz="2200" dirty="0"/>
              <a:t>Other kinds of related economies.</a:t>
            </a:r>
          </a:p>
        </p:txBody>
      </p:sp>
    </p:spTree>
    <p:extLst>
      <p:ext uri="{BB962C8B-B14F-4D97-AF65-F5344CB8AC3E}">
        <p14:creationId xmlns:p14="http://schemas.microsoft.com/office/powerpoint/2010/main" val="123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Communism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3435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Communism is a economic system that tries to achieve a society that is both socialist and anarchist. With no:</a:t>
            </a:r>
          </a:p>
          <a:p>
            <a:pPr lvl="1"/>
            <a:r>
              <a:rPr lang="en-US" sz="2600" dirty="0"/>
              <a:t>Social Classes</a:t>
            </a:r>
          </a:p>
          <a:p>
            <a:pPr lvl="1"/>
            <a:r>
              <a:rPr lang="en-US" sz="2600" dirty="0"/>
              <a:t>Money</a:t>
            </a:r>
          </a:p>
          <a:p>
            <a:pPr lvl="1"/>
            <a:r>
              <a:rPr lang="en-US" sz="2600" dirty="0"/>
              <a:t>Government</a:t>
            </a:r>
          </a:p>
          <a:p>
            <a:r>
              <a:rPr lang="en-US" sz="2400" dirty="0"/>
              <a:t>Most people incorrectly use “communism” to refer to the economic model of the Soviet Union, which was “</a:t>
            </a:r>
            <a:r>
              <a:rPr lang="en-US" sz="2400" i="1" dirty="0"/>
              <a:t>trying”</a:t>
            </a:r>
            <a:r>
              <a:rPr lang="en-US" sz="2400" dirty="0"/>
              <a:t> to become communist.</a:t>
            </a:r>
          </a:p>
        </p:txBody>
      </p:sp>
      <p:pic>
        <p:nvPicPr>
          <p:cNvPr id="8196" name="Picture 4" descr="Image result for marx eng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64" y="1155496"/>
            <a:ext cx="3854335" cy="24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ommu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06" y="3832166"/>
            <a:ext cx="317950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An economic system describes how limited resources are produced and distributed in a society.</a:t>
            </a:r>
          </a:p>
          <a:p>
            <a:endParaRPr lang="en-US" sz="2800" dirty="0"/>
          </a:p>
          <a:p>
            <a:r>
              <a:rPr lang="en-US" sz="2800" dirty="0"/>
              <a:t>“Resource” in this context could be </a:t>
            </a:r>
            <a:r>
              <a:rPr lang="en-US" sz="2800" i="1" dirty="0"/>
              <a:t>anything</a:t>
            </a:r>
            <a:r>
              <a:rPr lang="en-US" sz="2800" dirty="0"/>
              <a:t>.</a:t>
            </a:r>
          </a:p>
          <a:p>
            <a:pPr lvl="1"/>
            <a:r>
              <a:rPr lang="en-US" sz="2000" i="1" dirty="0"/>
              <a:t>Iron, land, cell phones, medical care could all be “resources”</a:t>
            </a:r>
          </a:p>
        </p:txBody>
      </p:sp>
      <p:pic>
        <p:nvPicPr>
          <p:cNvPr id="1026" name="Picture 2" descr="Image result for huell money p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4" y="2441480"/>
            <a:ext cx="5566756" cy="31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Older Economic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Palace Economy: resources all given to the ruler, who then does with them whatever he/she decides.</a:t>
            </a:r>
          </a:p>
          <a:p>
            <a:r>
              <a:rPr lang="en-US" sz="2800" dirty="0"/>
              <a:t>Feudalism: a kind of palace economy</a:t>
            </a:r>
          </a:p>
          <a:p>
            <a:r>
              <a:rPr lang="en-US" sz="2800" dirty="0"/>
              <a:t>Mercantilism: government directs resources in a way to maximize accumulation of money by the state.</a:t>
            </a:r>
          </a:p>
        </p:txBody>
      </p:sp>
      <p:pic>
        <p:nvPicPr>
          <p:cNvPr id="1026" name="Picture 2" descr="Image result for huell money p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4" y="2441480"/>
            <a:ext cx="5566756" cy="31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Capitalism and Socialism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Both political systems emerge during the industrial revolution.</a:t>
            </a:r>
            <a:endParaRPr lang="en-US" sz="2800" i="1" dirty="0"/>
          </a:p>
        </p:txBody>
      </p:sp>
      <p:pic>
        <p:nvPicPr>
          <p:cNvPr id="3082" name="Picture 10" descr="Image result for eng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42" y="4215742"/>
            <a:ext cx="2125257" cy="28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arl ma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1" y="4215742"/>
            <a:ext cx="2771654" cy="27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ile:Painting of David Hu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1138392"/>
            <a:ext cx="2507673" cy="30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ile:Adam Smith The Muir portra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2" y="1138392"/>
            <a:ext cx="2394065" cy="30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Capitalism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Capitalism is an economic system based on:</a:t>
            </a:r>
          </a:p>
          <a:p>
            <a:pPr lvl="1"/>
            <a:r>
              <a:rPr lang="en-US" sz="2400" dirty="0"/>
              <a:t>People owning resources and production of the resources</a:t>
            </a:r>
          </a:p>
          <a:p>
            <a:pPr lvl="1"/>
            <a:r>
              <a:rPr lang="en-US" sz="2400" dirty="0"/>
              <a:t>Money</a:t>
            </a:r>
          </a:p>
          <a:p>
            <a:pPr lvl="1"/>
            <a:r>
              <a:rPr lang="en-US" sz="2400" dirty="0"/>
              <a:t>Resources distributed by how much people will pay for them.</a:t>
            </a:r>
          </a:p>
        </p:txBody>
      </p:sp>
      <p:pic>
        <p:nvPicPr>
          <p:cNvPr id="2050" name="Picture 2" descr="Image result for capit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3" y="812161"/>
            <a:ext cx="5566757" cy="55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Capitalism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Capitalism emerged in the 1750s-1770s </a:t>
            </a:r>
          </a:p>
          <a:p>
            <a:r>
              <a:rPr lang="en-US" sz="2800" dirty="0"/>
              <a:t>Advocated by David Hume and Adam Smith.</a:t>
            </a:r>
          </a:p>
          <a:p>
            <a:r>
              <a:rPr lang="en-US" sz="2800" dirty="0"/>
              <a:t>Was a reaction against the older </a:t>
            </a:r>
            <a:r>
              <a:rPr lang="en-US" sz="2800" i="1" dirty="0"/>
              <a:t>Mercantilism</a:t>
            </a:r>
            <a:r>
              <a:rPr lang="en-US" sz="2800" dirty="0"/>
              <a:t>, which put heavy restrictions on trade.</a:t>
            </a:r>
          </a:p>
          <a:p>
            <a:r>
              <a:rPr lang="en-US" sz="2800" dirty="0"/>
              <a:t>Capitalism based on the idea of no restrictions.</a:t>
            </a:r>
          </a:p>
        </p:txBody>
      </p:sp>
      <p:pic>
        <p:nvPicPr>
          <p:cNvPr id="3088" name="Picture 16" descr="File:Painting of David H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2413846"/>
            <a:ext cx="2507673" cy="30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ile:Adam Smith The Muir 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2" y="2413846"/>
            <a:ext cx="2394065" cy="30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90262" y="5491196"/>
            <a:ext cx="2394065" cy="56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/>
              <a:t>Adam Smith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84327" y="5484271"/>
            <a:ext cx="2394065" cy="56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/>
              <a:t>David Hume</a:t>
            </a:r>
          </a:p>
        </p:txBody>
      </p:sp>
    </p:spTree>
    <p:extLst>
      <p:ext uri="{BB962C8B-B14F-4D97-AF65-F5344CB8AC3E}">
        <p14:creationId xmlns:p14="http://schemas.microsoft.com/office/powerpoint/2010/main" val="8349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Socialism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2193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Socialism is an economic system based on:</a:t>
            </a:r>
          </a:p>
          <a:p>
            <a:pPr lvl="1"/>
            <a:r>
              <a:rPr lang="en-US" sz="2400" dirty="0"/>
              <a:t>Common ownership of resources and their production</a:t>
            </a:r>
          </a:p>
          <a:p>
            <a:pPr lvl="1"/>
            <a:r>
              <a:rPr lang="en-US" sz="2400" dirty="0"/>
              <a:t>Resources distributed by democratic methods</a:t>
            </a:r>
          </a:p>
        </p:txBody>
      </p:sp>
      <p:pic>
        <p:nvPicPr>
          <p:cNvPr id="4098" name="Picture 2" descr="Image result for soci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12" y="1936866"/>
            <a:ext cx="5452088" cy="40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Socialism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8212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Socialism emerged in the 1860s-1890s</a:t>
            </a:r>
          </a:p>
          <a:p>
            <a:r>
              <a:rPr lang="en-US" sz="2800" dirty="0"/>
              <a:t>Advocated by Karl Marx and Friedrich Engels.</a:t>
            </a:r>
          </a:p>
          <a:p>
            <a:r>
              <a:rPr lang="en-US" sz="2800" dirty="0"/>
              <a:t>Was a reaction against the older </a:t>
            </a:r>
            <a:r>
              <a:rPr lang="en-US" sz="2800" i="1" dirty="0"/>
              <a:t>capitalism</a:t>
            </a:r>
            <a:r>
              <a:rPr lang="en-US" sz="2800" dirty="0"/>
              <a:t>.</a:t>
            </a:r>
          </a:p>
          <a:p>
            <a:r>
              <a:rPr lang="en-US" sz="2800" dirty="0"/>
              <a:t>Based on the idea of helping the poor who were suffering in the industrial revolution.</a:t>
            </a:r>
          </a:p>
        </p:txBody>
      </p:sp>
      <p:pic>
        <p:nvPicPr>
          <p:cNvPr id="3082" name="Picture 10" descr="Image result for eng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43" y="2373923"/>
            <a:ext cx="2125257" cy="28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arl ma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2" y="2373923"/>
            <a:ext cx="2771654" cy="27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78314" y="5170200"/>
            <a:ext cx="1795549" cy="56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/>
              <a:t>Karl Marx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183091" y="5145577"/>
            <a:ext cx="1895301" cy="1313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Friedrich Engels</a:t>
            </a:r>
          </a:p>
        </p:txBody>
      </p:sp>
    </p:spTree>
    <p:extLst>
      <p:ext uri="{BB962C8B-B14F-4D97-AF65-F5344CB8AC3E}">
        <p14:creationId xmlns:p14="http://schemas.microsoft.com/office/powerpoint/2010/main" val="12408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6499" cy="1400530"/>
          </a:xfrm>
        </p:spPr>
        <p:txBody>
          <a:bodyPr/>
          <a:lstStyle/>
          <a:p>
            <a:r>
              <a:rPr lang="en-US" dirty="0"/>
              <a:t>Notes: Mixed Economies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63673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Almost all “socialist” economies on earth are actually mixed economies.</a:t>
            </a:r>
          </a:p>
          <a:p>
            <a:r>
              <a:rPr lang="en-US" sz="2800" dirty="0"/>
              <a:t>A mixed economy is a capitalist economy that </a:t>
            </a:r>
            <a:r>
              <a:rPr lang="en-US" sz="2800" i="1" dirty="0"/>
              <a:t>redistributes</a:t>
            </a:r>
            <a:r>
              <a:rPr lang="en-US" sz="2800" dirty="0"/>
              <a:t> wealth to reduce inequality and help the poor.</a:t>
            </a:r>
          </a:p>
          <a:p>
            <a:endParaRPr lang="en-US" sz="2400" dirty="0"/>
          </a:p>
        </p:txBody>
      </p:sp>
      <p:pic>
        <p:nvPicPr>
          <p:cNvPr id="7170" name="Picture 2" descr="Image result for scandinavian 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47" y="2052918"/>
            <a:ext cx="4451953" cy="29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2990</TotalTime>
  <Words>372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Capitalism and Socialism</vt:lpstr>
      <vt:lpstr>Notes: Economic System</vt:lpstr>
      <vt:lpstr>Older Economic Systems</vt:lpstr>
      <vt:lpstr>Notes: Capitalism and Socialism</vt:lpstr>
      <vt:lpstr>Notes: Capitalism</vt:lpstr>
      <vt:lpstr>Capitalism</vt:lpstr>
      <vt:lpstr>Notes: Socialism</vt:lpstr>
      <vt:lpstr>Socialism</vt:lpstr>
      <vt:lpstr>Notes: Mixed Economies</vt:lpstr>
      <vt:lpstr>Notes: Communism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93</cp:revision>
  <dcterms:created xsi:type="dcterms:W3CDTF">2017-03-06T05:27:53Z</dcterms:created>
  <dcterms:modified xsi:type="dcterms:W3CDTF">2020-04-21T17:33:19Z</dcterms:modified>
</cp:coreProperties>
</file>