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F2683-679C-4948-8B83-B3C349BC5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B393A-FD03-41FA-AA39-5BBF2434D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FA2A7-FDAA-4AB9-8656-E622033F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F267E-725C-4D54-A510-76DB034E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3BBA-552A-493F-8C0B-2CA1C5FE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0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4A19-BC7E-4D66-B81B-2D03C6F99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C4F72E-6178-4C79-8197-278638C37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25E87-28AE-46F8-A272-CC60742DF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0C5CE-6273-42B8-95D4-71884F77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B7448-F108-4AAE-94F6-BA4880FC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CB57C3-BE2B-4D36-A77B-75FCF893B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5F159-5FB1-44C3-8A6A-A28DD0828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69627-EE35-41A7-B49A-6D7C4BFA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C2EC-C158-4E2A-9899-A4D36CA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472FB-F023-4C1F-B43D-1C47C703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9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7915-FB67-4B36-9DF0-78BAE3AF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E003D-DC9A-40E1-86F5-2A695A5B3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DB045-9C70-415D-9B05-2CDD3B82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3AAE3-6017-42A4-969B-DEFC778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812C5-4D1C-4A40-B2CF-6E770A183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730F-D9C3-4C52-AE25-E73F72A64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7CAF8-CC9C-400B-9D17-83F9DE83D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B54B4-B08D-4ABA-AD8C-A184F8E46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30D53-D925-4030-B054-CF3C090B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CC9A6-7ED0-4725-97F0-1240C742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2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10A47-4758-4837-842A-24A0206A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303BC-A187-47B5-AC29-09F847D27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A7042-6936-45BF-BE4D-F9C988607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69ACB-4517-4665-91D2-4A328BBB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6FBA5-3C07-489D-8D27-7F15609C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0C4A9-BA2D-48C8-BA94-A608E0E4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4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DCBF-0649-4BDA-BC7E-0D843D6B1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EF272-83CA-448B-B87E-301D5AA06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9803E-E1F9-446E-971E-FEAFB8A5C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731D7-7B24-4A36-B007-783A16E38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F7F781-B8AF-4D1D-BD55-79BAF13D2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36D8A5-D70C-48E7-BCF3-3000657E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FF42E9-FFCC-4A01-B2EA-A07E304E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E18DEB-6AD5-495B-B5BE-C43B0CA6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6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6076-7525-4BA8-ABE8-E885AE34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C8B8E-F9FD-4670-98CA-39E6EE9BD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A3A5AC-87DE-4734-8D9B-58BF2F640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9D63E6-9A11-48E1-B630-DC6DA0A9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9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8426E7-8C32-44E0-B962-E4AC64A5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4C484-AC55-45A9-9DA1-889C3DFDB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862E6-5FFE-4EA0-9471-BCB5602E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3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08C7-9387-48F5-BE11-CBFF59100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5ED5B-1F99-4AA7-88CD-6B8932844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C79C2-F367-415B-8883-56DC73045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C2416-0F5C-46BB-AD7B-3BE92F5B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11B53-4887-4C7E-A335-2F99A41F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A6CB1-5215-43DE-A7EC-41E1D5D1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0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E80B0-6141-4C78-9643-E172CDF5C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9789C8-6050-441B-BF53-7D6316849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386EF-14A1-429D-8C6E-0B876C452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C31F7-F060-48F9-BF42-D549EF444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B4F4D-2BCF-4610-BA89-4A63A8AB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7365C-E9B2-4AE5-8C03-7E4AF721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2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32185-3953-4E3A-97DE-C387E451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75BC6-37CB-4CAE-87E6-2242B4CC7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7F375-F193-4C7A-813C-B038F37B8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99DA3-47AA-4BD2-BBC0-3BD948C3FBA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F046C-E35D-43E6-8B34-F31710545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3F60F-FA75-4832-BD1A-F5165147A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032D6-2038-4C39-B39C-E314D531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4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948B1-501A-444D-A075-2DB705CCF6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Resistance to Imperialism in Asia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6BE29-4171-4D04-B27C-31561D89EB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1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6124-263B-42D1-B8F1-38980421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en-US" dirty="0"/>
              <a:t>Success: </a:t>
            </a:r>
            <a:br>
              <a:rPr lang="en-US" dirty="0"/>
            </a:br>
            <a:r>
              <a:rPr lang="en-US" dirty="0"/>
              <a:t>Japan’s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34753-9906-4784-8566-F5989C9D8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Tokugawa Shogun</a:t>
            </a:r>
          </a:p>
          <a:p>
            <a:pPr lvl="1"/>
            <a:r>
              <a:rPr lang="en-US" sz="2000" dirty="0"/>
              <a:t>Feudal Society </a:t>
            </a:r>
          </a:p>
          <a:p>
            <a:pPr lvl="1"/>
            <a:r>
              <a:rPr lang="en-US" sz="2000" dirty="0"/>
              <a:t>Enforced by Samurais</a:t>
            </a:r>
          </a:p>
          <a:p>
            <a:r>
              <a:rPr lang="en-US" sz="2400" dirty="0"/>
              <a:t>National Military was weak as each shogun had their own armies</a:t>
            </a:r>
          </a:p>
          <a:p>
            <a:r>
              <a:rPr lang="en-US" sz="2400" dirty="0"/>
              <a:t>Economy was agriculture based with little technology.  </a:t>
            </a:r>
          </a:p>
          <a:p>
            <a:r>
              <a:rPr lang="en-US" sz="2400" dirty="0"/>
              <a:t>Western powers had forced Japan to sign the  unequal treaties.</a:t>
            </a:r>
          </a:p>
        </p:txBody>
      </p:sp>
      <p:pic>
        <p:nvPicPr>
          <p:cNvPr id="1026" name="Picture 2" descr="Shogun - Wikipedia">
            <a:extLst>
              <a:ext uri="{FF2B5EF4-FFF2-40B4-BE49-F238E27FC236}">
                <a16:creationId xmlns:a16="http://schemas.microsoft.com/office/drawing/2014/main" id="{A13531CD-B9C3-4ABF-B399-06377D8FD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6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383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122E-C442-4DB1-B739-0EF5A03AB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dirty="0"/>
              <a:t>The Unequal Treaties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320BE2C-1857-4A87-AC50-ACEB78252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Treaty of Kanagawa</a:t>
            </a:r>
          </a:p>
          <a:p>
            <a:pPr lvl="1"/>
            <a:r>
              <a:rPr lang="en-US" dirty="0"/>
              <a:t>Ended Japan isolation</a:t>
            </a:r>
          </a:p>
          <a:p>
            <a:pPr lvl="1"/>
            <a:r>
              <a:rPr lang="en-US" dirty="0"/>
              <a:t>Japan open their ports for US ships to gather supplies</a:t>
            </a:r>
          </a:p>
          <a:p>
            <a:pPr marL="0" indent="0">
              <a:buNone/>
            </a:pPr>
            <a:r>
              <a:rPr lang="en-US" dirty="0"/>
              <a:t>Harris Treaty</a:t>
            </a:r>
          </a:p>
          <a:p>
            <a:pPr lvl="1"/>
            <a:r>
              <a:rPr lang="en-US" dirty="0"/>
              <a:t>Exempted U.S. citizens living in the ports from the jurisdiction of Japanese law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9FFB6D-03D3-44AC-BBAA-FA8A286C9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"/>
            <a:ext cx="4639056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8" descr="u.s. and japan trade treaty - ArcGIS StoryMaps">
            <a:extLst>
              <a:ext uri="{FF2B5EF4-FFF2-40B4-BE49-F238E27FC236}">
                <a16:creationId xmlns:a16="http://schemas.microsoft.com/office/drawing/2014/main" id="{DC48C70C-4D8F-43B9-AD54-0B8F756CC2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2" r="22019"/>
          <a:stretch/>
        </p:blipFill>
        <p:spPr bwMode="auto">
          <a:xfrm>
            <a:off x="8193023" y="640082"/>
            <a:ext cx="3359313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484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2" name="Rectangle 8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0" name="Picture 12" descr="The Meiji Restoration: The End of the Shogunate and the Building ...">
            <a:extLst>
              <a:ext uri="{FF2B5EF4-FFF2-40B4-BE49-F238E27FC236}">
                <a16:creationId xmlns:a16="http://schemas.microsoft.com/office/drawing/2014/main" id="{9E4942E2-1DBD-4E57-BE4E-FC9481FF94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r="36435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B8C68F-17F4-4D08-BEB2-4E68E0F54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777" y="522097"/>
            <a:ext cx="4348390" cy="1124712"/>
          </a:xfrm>
        </p:spPr>
        <p:txBody>
          <a:bodyPr anchor="b">
            <a:normAutofit/>
          </a:bodyPr>
          <a:lstStyle/>
          <a:p>
            <a:r>
              <a:rPr lang="en-US" dirty="0"/>
              <a:t>Shogun Demise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C62EF-CE02-428A-B39C-766B13500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443480"/>
            <a:ext cx="4348390" cy="3887708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After signing treaties with the United States. Shoguns loyalty and his role as </a:t>
            </a:r>
            <a:r>
              <a:rPr lang="en-US" sz="2400" dirty="0" err="1"/>
              <a:t>subdueder</a:t>
            </a:r>
            <a:r>
              <a:rPr lang="en-US" sz="2400" dirty="0"/>
              <a:t> of barbarians came to be in question</a:t>
            </a:r>
          </a:p>
          <a:p>
            <a:r>
              <a:rPr lang="en-US" sz="2400" dirty="0"/>
              <a:t>Went to the Daimyo for help but were unaware these men were nationalists and wanted the foreigners gone</a:t>
            </a:r>
          </a:p>
          <a:p>
            <a:r>
              <a:rPr lang="en-US" sz="2400" dirty="0"/>
              <a:t>Change was coming and it is became the Meiji Restoration </a:t>
            </a:r>
          </a:p>
        </p:txBody>
      </p:sp>
    </p:spTree>
    <p:extLst>
      <p:ext uri="{BB962C8B-B14F-4D97-AF65-F5344CB8AC3E}">
        <p14:creationId xmlns:p14="http://schemas.microsoft.com/office/powerpoint/2010/main" val="1776779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F149E-9933-48B0-BF4E-7CCE63326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en-US" dirty="0"/>
              <a:t>Meiji 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7EF58-51CE-46A1-A5EA-6D3D5563D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Sent diplomats to the Western world to study their culture</a:t>
            </a:r>
          </a:p>
          <a:p>
            <a:r>
              <a:rPr lang="en-US" sz="2400" dirty="0"/>
              <a:t>Japan had regained complete control of its foreign trade and legal system</a:t>
            </a:r>
          </a:p>
          <a:p>
            <a:r>
              <a:rPr lang="en-US" sz="2400" dirty="0"/>
              <a:t>Created an Tax system</a:t>
            </a:r>
          </a:p>
          <a:p>
            <a:r>
              <a:rPr lang="en-US" sz="2400" dirty="0"/>
              <a:t>Modernize military</a:t>
            </a:r>
          </a:p>
          <a:p>
            <a:pPr lvl="1"/>
            <a:r>
              <a:rPr lang="en-US" sz="2000" dirty="0"/>
              <a:t>Weapons</a:t>
            </a:r>
          </a:p>
          <a:p>
            <a:pPr lvl="1"/>
            <a:r>
              <a:rPr lang="en-US" sz="2000" dirty="0"/>
              <a:t>National Army- Conscription </a:t>
            </a:r>
          </a:p>
          <a:p>
            <a:r>
              <a:rPr lang="en-US" sz="2400" dirty="0"/>
              <a:t>Manufactured weapons and technology that  lead to an Industrial Revolution </a:t>
            </a:r>
          </a:p>
          <a:p>
            <a:endParaRPr lang="en-US" sz="2400" dirty="0"/>
          </a:p>
        </p:txBody>
      </p:sp>
      <p:pic>
        <p:nvPicPr>
          <p:cNvPr id="3076" name="Picture 4" descr="Meiji | emperor of Japan | Britannica">
            <a:extLst>
              <a:ext uri="{FF2B5EF4-FFF2-40B4-BE49-F238E27FC236}">
                <a16:creationId xmlns:a16="http://schemas.microsoft.com/office/drawing/2014/main" id="{4CE4116D-DD43-40CF-A231-1F9AC5C766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335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093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EB5C4-F139-4530-A3BB-CA343D74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en-US" dirty="0"/>
              <a:t>Failure: China</a:t>
            </a:r>
            <a:br>
              <a:rPr lang="en-US" dirty="0"/>
            </a:br>
            <a:r>
              <a:rPr lang="en-US" dirty="0"/>
              <a:t>Imperialism in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9232-DDD2-472A-8E8E-19E817275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Opium War</a:t>
            </a:r>
          </a:p>
          <a:p>
            <a:pPr lvl="1"/>
            <a:r>
              <a:rPr lang="en-US" dirty="0"/>
              <a:t>China increased their cotton production, so the British needed something new to sell  in exchange for tea</a:t>
            </a:r>
          </a:p>
          <a:p>
            <a:pPr lvl="1"/>
            <a:r>
              <a:rPr lang="en-US" dirty="0"/>
              <a:t>That something new=smuggling Opium</a:t>
            </a:r>
          </a:p>
          <a:p>
            <a:pPr lvl="1"/>
            <a:r>
              <a:rPr lang="en-US" dirty="0"/>
              <a:t>China tried to stop Britain of selling drugs</a:t>
            </a:r>
            <a:r>
              <a:rPr lang="en-US"/>
              <a:t>, but Britain </a:t>
            </a:r>
            <a:r>
              <a:rPr lang="en-US" dirty="0"/>
              <a:t>went to war to legalize the drug</a:t>
            </a:r>
          </a:p>
          <a:p>
            <a:endParaRPr lang="en-US" sz="2000" dirty="0"/>
          </a:p>
        </p:txBody>
      </p:sp>
      <p:pic>
        <p:nvPicPr>
          <p:cNvPr id="5122" name="Picture 2" descr="The Opium War and the Humiliation of China - The New York Times">
            <a:extLst>
              <a:ext uri="{FF2B5EF4-FFF2-40B4-BE49-F238E27FC236}">
                <a16:creationId xmlns:a16="http://schemas.microsoft.com/office/drawing/2014/main" id="{4FC07683-B70C-48D1-88B9-08343ADF00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82" r="31371" b="2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329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EDEC7F-1E8C-4DFA-A92D-E6F147B2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en-US" dirty="0"/>
              <a:t>Unequal Treaties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1C089-2E2E-4DCC-B341-921EAEBBF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/>
          </a:bodyPr>
          <a:lstStyle/>
          <a:p>
            <a:r>
              <a:rPr lang="en-US" sz="2400" dirty="0"/>
              <a:t>Open ports for trade</a:t>
            </a:r>
          </a:p>
          <a:p>
            <a:r>
              <a:rPr lang="en-US" sz="2400" dirty="0"/>
              <a:t>Chinese courts were forbidden to put foreigners on trial</a:t>
            </a:r>
          </a:p>
          <a:p>
            <a:r>
              <a:rPr lang="en-US" sz="2400" dirty="0"/>
              <a:t>Repay British in silver for the loss of money in opium and military expenses</a:t>
            </a:r>
          </a:p>
          <a:p>
            <a:r>
              <a:rPr lang="en-US" sz="2400" dirty="0"/>
              <a:t>Surrender Hong Kong and other areas</a:t>
            </a:r>
          </a:p>
          <a:p>
            <a:endParaRPr lang="en-US" sz="2400" dirty="0"/>
          </a:p>
        </p:txBody>
      </p:sp>
      <p:pic>
        <p:nvPicPr>
          <p:cNvPr id="9" name="Picture 6" descr="BC First Nation says no to China-Canada Unequal Treaty, aka FIPA ...">
            <a:extLst>
              <a:ext uri="{FF2B5EF4-FFF2-40B4-BE49-F238E27FC236}">
                <a16:creationId xmlns:a16="http://schemas.microsoft.com/office/drawing/2014/main" id="{FF0B56B9-B490-4ACF-9827-934DDA6729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54" r="18756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071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16A34-7B14-4C0D-8D4B-FE5CCAFE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en-US" dirty="0"/>
              <a:t>Boxer Rebellion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50022-2841-49E5-93A7-381F7D3F7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/>
          </a:bodyPr>
          <a:lstStyle/>
          <a:p>
            <a:r>
              <a:rPr lang="en-US" sz="2400" dirty="0"/>
              <a:t>The Boxers was a Chinese secret society who used violence to drive all foreigners from China</a:t>
            </a:r>
          </a:p>
          <a:p>
            <a:r>
              <a:rPr lang="en-US" sz="2400" dirty="0"/>
              <a:t>A rebellion erupted in northern China that sought to restore the power of the Empress against Western powers</a:t>
            </a:r>
          </a:p>
          <a:p>
            <a:r>
              <a:rPr lang="en-US" sz="2400" dirty="0"/>
              <a:t>Western powers and Japan quickly defeated the Boxers and the Chinese </a:t>
            </a:r>
          </a:p>
        </p:txBody>
      </p:sp>
      <p:pic>
        <p:nvPicPr>
          <p:cNvPr id="7178" name="Picture 10" descr="What does China's trade war with the United States have to do with ...">
            <a:extLst>
              <a:ext uri="{FF2B5EF4-FFF2-40B4-BE49-F238E27FC236}">
                <a16:creationId xmlns:a16="http://schemas.microsoft.com/office/drawing/2014/main" id="{D122B3CB-48E4-4B43-9026-DBB82E3986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09" r="24836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659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300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Resistance to Imperialism in Asia </vt:lpstr>
      <vt:lpstr>Success:  Japan’s Background</vt:lpstr>
      <vt:lpstr>The Unequal Treaties</vt:lpstr>
      <vt:lpstr>Shogun Demise</vt:lpstr>
      <vt:lpstr>Meiji Restoration</vt:lpstr>
      <vt:lpstr>Failure: China Imperialism in China</vt:lpstr>
      <vt:lpstr>Unequal Treaties</vt:lpstr>
      <vt:lpstr>Boxer Rebellion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 to Imperialism in Asia</dc:title>
  <dc:creator>Keith Chillem</dc:creator>
  <cp:lastModifiedBy>Best, Derek    IHS - Staff</cp:lastModifiedBy>
  <cp:revision>8</cp:revision>
  <dcterms:created xsi:type="dcterms:W3CDTF">2020-05-18T23:02:53Z</dcterms:created>
  <dcterms:modified xsi:type="dcterms:W3CDTF">2020-05-19T15:00:26Z</dcterms:modified>
</cp:coreProperties>
</file>